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014f1abe764f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6fe2e2cbc04b78"/>
  </p:sldMasterIdLst>
  <p:sldIdLst>
    <p:sldId xmlns:r="http://schemas.openxmlformats.org/officeDocument/2006/relationships" id="256" r:id="R126df2c3cfae45bd"/>
    <p:sldId xmlns:r="http://schemas.openxmlformats.org/officeDocument/2006/relationships" id="257" r:id="R8f3c94ef90dd4b8b"/>
    <p:sldId xmlns:r="http://schemas.openxmlformats.org/officeDocument/2006/relationships" id="258" r:id="R8491d846b8aa4022"/>
    <p:sldId xmlns:r="http://schemas.openxmlformats.org/officeDocument/2006/relationships" id="259" r:id="R0325c89e89d34ef1"/>
    <p:sldId xmlns:r="http://schemas.openxmlformats.org/officeDocument/2006/relationships" id="260" r:id="Rabb8cf91bdd4414a"/>
    <p:sldId xmlns:r="http://schemas.openxmlformats.org/officeDocument/2006/relationships" id="261" r:id="R007b250202414dee"/>
    <p:sldId xmlns:r="http://schemas.openxmlformats.org/officeDocument/2006/relationships" id="262" r:id="R29390b39113347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6fe2e2cbc04b78" /><Relationship Type="http://schemas.openxmlformats.org/officeDocument/2006/relationships/slide" Target="/ppt/slides/slide1.xml" Id="R126df2c3cfae45bd" /><Relationship Type="http://schemas.openxmlformats.org/officeDocument/2006/relationships/slide" Target="/ppt/slides/slide2.xml" Id="R8f3c94ef90dd4b8b" /><Relationship Type="http://schemas.openxmlformats.org/officeDocument/2006/relationships/slide" Target="/ppt/slides/slide3.xml" Id="R8491d846b8aa4022" /><Relationship Type="http://schemas.openxmlformats.org/officeDocument/2006/relationships/slide" Target="/ppt/slides/slide4.xml" Id="R0325c89e89d34ef1" /><Relationship Type="http://schemas.openxmlformats.org/officeDocument/2006/relationships/slide" Target="/ppt/slides/slide5.xml" Id="Rabb8cf91bdd4414a" /><Relationship Type="http://schemas.openxmlformats.org/officeDocument/2006/relationships/slide" Target="/ppt/slides/slide6.xml" Id="R007b250202414dee" /><Relationship Type="http://schemas.openxmlformats.org/officeDocument/2006/relationships/slide" Target="/ppt/slides/slide7.xml" Id="R29390b39113347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dfbbb3fc7b46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225b057d44e54" /><Relationship Type="http://schemas.openxmlformats.org/officeDocument/2006/relationships/theme" Target="/ppt/slideMasters/theme/theme1.xml" Id="Rfb91ae60dbcc44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6225b057d44e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3a10085db4d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f8c5c35b845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445724e0c43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4cab1f7124d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e038003744b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920c6b96745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b6579ae2d43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KILDAHL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KILDAHL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2 058 794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49 386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191 843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700 072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HANNE KILDAHL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S. KILDAHL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KILDAHL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Holtegata 16A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55 37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894 854 782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KILDAHL AS</a:t>
            </a:r>
          </a:p>
        </p:txBody>
      </p:sp>
    </p:spTree>
  </p:cSld>
  <p:clrMapOvr>
    <a:masterClrMapping xmlns:a="http://schemas.openxmlformats.org/drawingml/2006/main"/>
  </p:clrMapOvr>
</p:sld>
</file>