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54bc8f9a1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f6670220f4998"/>
  </p:sldMasterIdLst>
  <p:sldIdLst>
    <p:sldId xmlns:r="http://schemas.openxmlformats.org/officeDocument/2006/relationships" id="256" r:id="Raafc3133b08341f9"/>
    <p:sldId xmlns:r="http://schemas.openxmlformats.org/officeDocument/2006/relationships" id="257" r:id="R88e2e4175fd64da2"/>
    <p:sldId xmlns:r="http://schemas.openxmlformats.org/officeDocument/2006/relationships" id="258" r:id="R761e09838e5f4b6d"/>
    <p:sldId xmlns:r="http://schemas.openxmlformats.org/officeDocument/2006/relationships" id="259" r:id="R29ec461eb6e9496c"/>
    <p:sldId xmlns:r="http://schemas.openxmlformats.org/officeDocument/2006/relationships" id="260" r:id="Rd0a1c57c268641c1"/>
    <p:sldId xmlns:r="http://schemas.openxmlformats.org/officeDocument/2006/relationships" id="261" r:id="R71cbe431f57f4829"/>
    <p:sldId xmlns:r="http://schemas.openxmlformats.org/officeDocument/2006/relationships" id="262" r:id="Rabf963560f41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f6670220f4998" /><Relationship Type="http://schemas.openxmlformats.org/officeDocument/2006/relationships/slide" Target="/ppt/slides/slide1.xml" Id="Raafc3133b08341f9" /><Relationship Type="http://schemas.openxmlformats.org/officeDocument/2006/relationships/slide" Target="/ppt/slides/slide2.xml" Id="R88e2e4175fd64da2" /><Relationship Type="http://schemas.openxmlformats.org/officeDocument/2006/relationships/slide" Target="/ppt/slides/slide3.xml" Id="R761e09838e5f4b6d" /><Relationship Type="http://schemas.openxmlformats.org/officeDocument/2006/relationships/slide" Target="/ppt/slides/slide4.xml" Id="R29ec461eb6e9496c" /><Relationship Type="http://schemas.openxmlformats.org/officeDocument/2006/relationships/slide" Target="/ppt/slides/slide5.xml" Id="Rd0a1c57c268641c1" /><Relationship Type="http://schemas.openxmlformats.org/officeDocument/2006/relationships/slide" Target="/ppt/slides/slide6.xml" Id="R71cbe431f57f4829" /><Relationship Type="http://schemas.openxmlformats.org/officeDocument/2006/relationships/slide" Target="/ppt/slides/slide7.xml" Id="Rabf963560f41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cc6eec5dc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3ceffee744bb9" /><Relationship Type="http://schemas.openxmlformats.org/officeDocument/2006/relationships/theme" Target="/ppt/slideMasters/theme/theme1.xml" Id="R83b51751f805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3ceffee74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c4c829476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a3196cb9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8d5c0b5f1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16af6c17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dda6fada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e52622990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9ffba651c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