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01c56c202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9031aee674b04"/>
  </p:sldMasterIdLst>
  <p:sldIdLst>
    <p:sldId xmlns:r="http://schemas.openxmlformats.org/officeDocument/2006/relationships" id="256" r:id="R3e35d23c19904c34"/>
    <p:sldId xmlns:r="http://schemas.openxmlformats.org/officeDocument/2006/relationships" id="257" r:id="R513678fc18664198"/>
    <p:sldId xmlns:r="http://schemas.openxmlformats.org/officeDocument/2006/relationships" id="258" r:id="Rd4cf768bb2d34959"/>
    <p:sldId xmlns:r="http://schemas.openxmlformats.org/officeDocument/2006/relationships" id="259" r:id="Rc96bd6b669814768"/>
    <p:sldId xmlns:r="http://schemas.openxmlformats.org/officeDocument/2006/relationships" id="260" r:id="Rcc8cf2312e79467d"/>
    <p:sldId xmlns:r="http://schemas.openxmlformats.org/officeDocument/2006/relationships" id="261" r:id="R22c93295daa94830"/>
    <p:sldId xmlns:r="http://schemas.openxmlformats.org/officeDocument/2006/relationships" id="262" r:id="Raa2134cdad8a42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9031aee674b04" /><Relationship Type="http://schemas.openxmlformats.org/officeDocument/2006/relationships/slide" Target="/ppt/slides/slide1.xml" Id="R3e35d23c19904c34" /><Relationship Type="http://schemas.openxmlformats.org/officeDocument/2006/relationships/slide" Target="/ppt/slides/slide2.xml" Id="R513678fc18664198" /><Relationship Type="http://schemas.openxmlformats.org/officeDocument/2006/relationships/slide" Target="/ppt/slides/slide3.xml" Id="Rd4cf768bb2d34959" /><Relationship Type="http://schemas.openxmlformats.org/officeDocument/2006/relationships/slide" Target="/ppt/slides/slide4.xml" Id="Rc96bd6b669814768" /><Relationship Type="http://schemas.openxmlformats.org/officeDocument/2006/relationships/slide" Target="/ppt/slides/slide5.xml" Id="Rcc8cf2312e79467d" /><Relationship Type="http://schemas.openxmlformats.org/officeDocument/2006/relationships/slide" Target="/ppt/slides/slide6.xml" Id="R22c93295daa94830" /><Relationship Type="http://schemas.openxmlformats.org/officeDocument/2006/relationships/slide" Target="/ppt/slides/slide7.xml" Id="Raa2134cdad8a42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00c317f80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b30a53e2e4bf0" /><Relationship Type="http://schemas.openxmlformats.org/officeDocument/2006/relationships/theme" Target="/ppt/slideMasters/theme/theme1.xml" Id="R4cfafbcc243f4f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b30a53e2e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ea3d31b38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e4ab27213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0bf2c5d2943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8986a836d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c3e88d7b84d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87b81bf6348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7079b4ffe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29 569 858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ØYVIND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FLATTUM SVEN DIDRIK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GRINDHAUG THORBJØRN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HÅKON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