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3fd932069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c438ed8274ba2"/>
  </p:sldMasterIdLst>
  <p:sldIdLst>
    <p:sldId xmlns:r="http://schemas.openxmlformats.org/officeDocument/2006/relationships" id="256" r:id="Re445afd893be407b"/>
    <p:sldId xmlns:r="http://schemas.openxmlformats.org/officeDocument/2006/relationships" id="257" r:id="Rb24214613a4e4049"/>
    <p:sldId xmlns:r="http://schemas.openxmlformats.org/officeDocument/2006/relationships" id="258" r:id="R7f0b08fdf5a44170"/>
    <p:sldId xmlns:r="http://schemas.openxmlformats.org/officeDocument/2006/relationships" id="259" r:id="R04a754bf92bd41d8"/>
    <p:sldId xmlns:r="http://schemas.openxmlformats.org/officeDocument/2006/relationships" id="260" r:id="R2f668b3a2ef44a64"/>
    <p:sldId xmlns:r="http://schemas.openxmlformats.org/officeDocument/2006/relationships" id="261" r:id="R24ddd6461fc04406"/>
    <p:sldId xmlns:r="http://schemas.openxmlformats.org/officeDocument/2006/relationships" id="262" r:id="R4d51df63146d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c438ed8274ba2" /><Relationship Type="http://schemas.openxmlformats.org/officeDocument/2006/relationships/slide" Target="/ppt/slides/slide1.xml" Id="Re445afd893be407b" /><Relationship Type="http://schemas.openxmlformats.org/officeDocument/2006/relationships/slide" Target="/ppt/slides/slide2.xml" Id="Rb24214613a4e4049" /><Relationship Type="http://schemas.openxmlformats.org/officeDocument/2006/relationships/slide" Target="/ppt/slides/slide3.xml" Id="R7f0b08fdf5a44170" /><Relationship Type="http://schemas.openxmlformats.org/officeDocument/2006/relationships/slide" Target="/ppt/slides/slide4.xml" Id="R04a754bf92bd41d8" /><Relationship Type="http://schemas.openxmlformats.org/officeDocument/2006/relationships/slide" Target="/ppt/slides/slide5.xml" Id="R2f668b3a2ef44a64" /><Relationship Type="http://schemas.openxmlformats.org/officeDocument/2006/relationships/slide" Target="/ppt/slides/slide6.xml" Id="R24ddd6461fc04406" /><Relationship Type="http://schemas.openxmlformats.org/officeDocument/2006/relationships/slide" Target="/ppt/slides/slide7.xml" Id="R4d51df63146d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9eaf9b943b4d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10aea2204686" /><Relationship Type="http://schemas.openxmlformats.org/officeDocument/2006/relationships/theme" Target="/ppt/slideMasters/theme/theme1.xml" Id="Rbb6a7ecd595a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e210aea220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73eb91cb0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8259134a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1cc7e423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027f00f7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f37f29ed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1bad96db3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76361a3fd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ENTREPRENØR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ENTREPRENØR SERVICE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20 631 713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−1 463 541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BJERKNES ARNE CHRISTIAN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Jyllandveien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acbtran@hotmail.com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895 178 152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ENTREPRENØR SERVICE AS</a:t>
            </a:r>
          </a:p>
        </p:txBody>
      </p:sp>
    </p:spTree>
  </p:cSld>
  <p:clrMapOvr>
    <a:masterClrMapping xmlns:a="http://schemas.openxmlformats.org/drawingml/2006/main"/>
  </p:clrMapOvr>
</p:sld>
</file>