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b9ced10430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ea5f532d9142bc"/>
  </p:sldMasterIdLst>
  <p:sldIdLst>
    <p:sldId xmlns:r="http://schemas.openxmlformats.org/officeDocument/2006/relationships" id="256" r:id="R820f1acdecad4470"/>
    <p:sldId xmlns:r="http://schemas.openxmlformats.org/officeDocument/2006/relationships" id="257" r:id="R608b19865c0a4bbb"/>
    <p:sldId xmlns:r="http://schemas.openxmlformats.org/officeDocument/2006/relationships" id="258" r:id="Rfe01fbffa3104f27"/>
    <p:sldId xmlns:r="http://schemas.openxmlformats.org/officeDocument/2006/relationships" id="259" r:id="Rbf4d4d79ba114f43"/>
    <p:sldId xmlns:r="http://schemas.openxmlformats.org/officeDocument/2006/relationships" id="260" r:id="R94b89a8f0a2145de"/>
    <p:sldId xmlns:r="http://schemas.openxmlformats.org/officeDocument/2006/relationships" id="261" r:id="R9eb3c26660e645b3"/>
    <p:sldId xmlns:r="http://schemas.openxmlformats.org/officeDocument/2006/relationships" id="262" r:id="R11a508d81fcb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a5f532d9142bc" /><Relationship Type="http://schemas.openxmlformats.org/officeDocument/2006/relationships/slide" Target="/ppt/slides/slide1.xml" Id="R820f1acdecad4470" /><Relationship Type="http://schemas.openxmlformats.org/officeDocument/2006/relationships/slide" Target="/ppt/slides/slide2.xml" Id="R608b19865c0a4bbb" /><Relationship Type="http://schemas.openxmlformats.org/officeDocument/2006/relationships/slide" Target="/ppt/slides/slide3.xml" Id="Rfe01fbffa3104f27" /><Relationship Type="http://schemas.openxmlformats.org/officeDocument/2006/relationships/slide" Target="/ppt/slides/slide4.xml" Id="Rbf4d4d79ba114f43" /><Relationship Type="http://schemas.openxmlformats.org/officeDocument/2006/relationships/slide" Target="/ppt/slides/slide5.xml" Id="R94b89a8f0a2145de" /><Relationship Type="http://schemas.openxmlformats.org/officeDocument/2006/relationships/slide" Target="/ppt/slides/slide6.xml" Id="R9eb3c26660e645b3" /><Relationship Type="http://schemas.openxmlformats.org/officeDocument/2006/relationships/slide" Target="/ppt/slides/slide7.xml" Id="R11a508d81fcb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85b28b62d46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157af6f7d45ce" /><Relationship Type="http://schemas.openxmlformats.org/officeDocument/2006/relationships/theme" Target="/ppt/slideMasters/theme/theme1.xml" Id="Rf8435a7f0843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157af6f7d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f2fe16a0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8c557ca246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2b1fd59e54b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6f06380ca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60ef2b60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8fe3d2d42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fbcf07d25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MYKLEBUST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MYKLEBUST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11 019 964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6 306 276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KIM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Tunrappvegen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895 189 502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MYKLEBUST AS</a:t>
            </a:r>
          </a:p>
        </p:txBody>
      </p:sp>
    </p:spTree>
  </p:cSld>
  <p:clrMapOvr>
    <a:masterClrMapping xmlns:a="http://schemas.openxmlformats.org/drawingml/2006/main"/>
  </p:clrMapOvr>
</p:sld>
</file>