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ae9bc4398241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72070f115246a1"/>
  </p:sldMasterIdLst>
  <p:sldIdLst>
    <p:sldId xmlns:r="http://schemas.openxmlformats.org/officeDocument/2006/relationships" id="256" r:id="R01b9e87ac4234c15"/>
    <p:sldId xmlns:r="http://schemas.openxmlformats.org/officeDocument/2006/relationships" id="257" r:id="Rad1db3ba14af4a96"/>
    <p:sldId xmlns:r="http://schemas.openxmlformats.org/officeDocument/2006/relationships" id="258" r:id="R98744b3dc7e84a95"/>
    <p:sldId xmlns:r="http://schemas.openxmlformats.org/officeDocument/2006/relationships" id="259" r:id="R42fe87b37c10429c"/>
    <p:sldId xmlns:r="http://schemas.openxmlformats.org/officeDocument/2006/relationships" id="260" r:id="R46aae4e4c77d4d71"/>
    <p:sldId xmlns:r="http://schemas.openxmlformats.org/officeDocument/2006/relationships" id="261" r:id="R75fb6fd58c0640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2070f115246a1" /><Relationship Type="http://schemas.openxmlformats.org/officeDocument/2006/relationships/slide" Target="/ppt/slides/slide1.xml" Id="R01b9e87ac4234c15" /><Relationship Type="http://schemas.openxmlformats.org/officeDocument/2006/relationships/slide" Target="/ppt/slides/slide2.xml" Id="Rad1db3ba14af4a96" /><Relationship Type="http://schemas.openxmlformats.org/officeDocument/2006/relationships/slide" Target="/ppt/slides/slide3.xml" Id="R98744b3dc7e84a95" /><Relationship Type="http://schemas.openxmlformats.org/officeDocument/2006/relationships/slide" Target="/ppt/slides/slide4.xml" Id="R42fe87b37c10429c" /><Relationship Type="http://schemas.openxmlformats.org/officeDocument/2006/relationships/slide" Target="/ppt/slides/slide5.xml" Id="R46aae4e4c77d4d71" /><Relationship Type="http://schemas.openxmlformats.org/officeDocument/2006/relationships/slide" Target="/ppt/slides/slide6.xml" Id="R75fb6fd58c0640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5a687d7154b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c871410274e3f" /><Relationship Type="http://schemas.openxmlformats.org/officeDocument/2006/relationships/theme" Target="/ppt/slideMasters/theme/theme1.xml" Id="R6b9c9acaaae046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7c871410274e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61a1212ec41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32f54dcef4b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b71cd0f5c47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f711e15b34b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79de4bc6b46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a60f86dbe41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AQUASUB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AQUASUB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AQUASUB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AQUASUB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AQUASUB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AQUASUB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10 097 348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543 207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473 711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8 170 557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9 208 700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AQUASUB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Kystveien 118B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4842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gisle@aquasub.no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895 300 152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AQUASUB AS</a:t>
            </a:r>
          </a:p>
        </p:txBody>
      </p:sp>
    </p:spTree>
  </p:cSld>
  <p:clrMapOvr>
    <a:masterClrMapping xmlns:a="http://schemas.openxmlformats.org/drawingml/2006/main"/>
  </p:clrMapOvr>
</p:sld>
</file>