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afb36c4af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c4cc5ee5b4b78"/>
  </p:sldMasterIdLst>
  <p:sldIdLst>
    <p:sldId xmlns:r="http://schemas.openxmlformats.org/officeDocument/2006/relationships" id="256" r:id="Rf0ea740c80e547ac"/>
    <p:sldId xmlns:r="http://schemas.openxmlformats.org/officeDocument/2006/relationships" id="257" r:id="R1a2e81808e8f4ddf"/>
    <p:sldId xmlns:r="http://schemas.openxmlformats.org/officeDocument/2006/relationships" id="258" r:id="Rdd9f9ebe56444efa"/>
    <p:sldId xmlns:r="http://schemas.openxmlformats.org/officeDocument/2006/relationships" id="259" r:id="Rb66cb3f1234c4df8"/>
    <p:sldId xmlns:r="http://schemas.openxmlformats.org/officeDocument/2006/relationships" id="260" r:id="R934b80bd933e449f"/>
    <p:sldId xmlns:r="http://schemas.openxmlformats.org/officeDocument/2006/relationships" id="261" r:id="R54ea045ac6b84069"/>
    <p:sldId xmlns:r="http://schemas.openxmlformats.org/officeDocument/2006/relationships" id="262" r:id="R6ba954071e49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c4cc5ee5b4b78" /><Relationship Type="http://schemas.openxmlformats.org/officeDocument/2006/relationships/slide" Target="/ppt/slides/slide1.xml" Id="Rf0ea740c80e547ac" /><Relationship Type="http://schemas.openxmlformats.org/officeDocument/2006/relationships/slide" Target="/ppt/slides/slide2.xml" Id="R1a2e81808e8f4ddf" /><Relationship Type="http://schemas.openxmlformats.org/officeDocument/2006/relationships/slide" Target="/ppt/slides/slide3.xml" Id="Rdd9f9ebe56444efa" /><Relationship Type="http://schemas.openxmlformats.org/officeDocument/2006/relationships/slide" Target="/ppt/slides/slide4.xml" Id="Rb66cb3f1234c4df8" /><Relationship Type="http://schemas.openxmlformats.org/officeDocument/2006/relationships/slide" Target="/ppt/slides/slide5.xml" Id="R934b80bd933e449f" /><Relationship Type="http://schemas.openxmlformats.org/officeDocument/2006/relationships/slide" Target="/ppt/slides/slide6.xml" Id="R54ea045ac6b84069" /><Relationship Type="http://schemas.openxmlformats.org/officeDocument/2006/relationships/slide" Target="/ppt/slides/slide7.xml" Id="R6ba954071e49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f50162171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54422ae094e23" /><Relationship Type="http://schemas.openxmlformats.org/officeDocument/2006/relationships/theme" Target="/ppt/slideMasters/theme/theme1.xml" Id="Reae26025184a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54422ae09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862eba950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f25b56eb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9da156d9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8cefe4e75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47512134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2a6dbe46e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4995bf8b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B.B.SERVICE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B.B.SERVICE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B.B.SERVICE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B.B.SERVICE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B.B.SERVICE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B.B.SERVICE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2 416 636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B.B.SERVICE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MAGNUS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B.B.SERVICE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895 300 942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B.B.SERVICE AS</a:t>
            </a:r>
          </a:p>
        </p:txBody>
      </p:sp>
    </p:spTree>
  </p:cSld>
  <p:clrMapOvr>
    <a:masterClrMapping xmlns:a="http://schemas.openxmlformats.org/drawingml/2006/main"/>
  </p:clrMapOvr>
</p:sld>
</file>