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5da524d81040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599af46dbb4e44"/>
  </p:sldMasterIdLst>
  <p:sldIdLst>
    <p:sldId xmlns:r="http://schemas.openxmlformats.org/officeDocument/2006/relationships" id="256" r:id="R9a8e3e9299ab4969"/>
    <p:sldId xmlns:r="http://schemas.openxmlformats.org/officeDocument/2006/relationships" id="257" r:id="R5dcddf1789d6416e"/>
    <p:sldId xmlns:r="http://schemas.openxmlformats.org/officeDocument/2006/relationships" id="258" r:id="R1897d63fc64d4c1d"/>
    <p:sldId xmlns:r="http://schemas.openxmlformats.org/officeDocument/2006/relationships" id="259" r:id="Ra23f61fbad7f4288"/>
    <p:sldId xmlns:r="http://schemas.openxmlformats.org/officeDocument/2006/relationships" id="260" r:id="R5bf950416d5f405d"/>
    <p:sldId xmlns:r="http://schemas.openxmlformats.org/officeDocument/2006/relationships" id="261" r:id="Rb7e0f30eb7154ea6"/>
    <p:sldId xmlns:r="http://schemas.openxmlformats.org/officeDocument/2006/relationships" id="262" r:id="Rb5cc584da9224e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599af46dbb4e44" /><Relationship Type="http://schemas.openxmlformats.org/officeDocument/2006/relationships/slide" Target="/ppt/slides/slide1.xml" Id="R9a8e3e9299ab4969" /><Relationship Type="http://schemas.openxmlformats.org/officeDocument/2006/relationships/slide" Target="/ppt/slides/slide2.xml" Id="R5dcddf1789d6416e" /><Relationship Type="http://schemas.openxmlformats.org/officeDocument/2006/relationships/slide" Target="/ppt/slides/slide3.xml" Id="R1897d63fc64d4c1d" /><Relationship Type="http://schemas.openxmlformats.org/officeDocument/2006/relationships/slide" Target="/ppt/slides/slide4.xml" Id="Ra23f61fbad7f4288" /><Relationship Type="http://schemas.openxmlformats.org/officeDocument/2006/relationships/slide" Target="/ppt/slides/slide5.xml" Id="R5bf950416d5f405d" /><Relationship Type="http://schemas.openxmlformats.org/officeDocument/2006/relationships/slide" Target="/ppt/slides/slide6.xml" Id="Rb7e0f30eb7154ea6" /><Relationship Type="http://schemas.openxmlformats.org/officeDocument/2006/relationships/slide" Target="/ppt/slides/slide7.xml" Id="Rb5cc584da9224e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193b3f608949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93764459641c1" /><Relationship Type="http://schemas.openxmlformats.org/officeDocument/2006/relationships/theme" Target="/ppt/slideMasters/theme/theme1.xml" Id="Raae683f5968540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493764459641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acc27d1ab45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0640074d64c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0b9c98d844c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36332034749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32dc9927647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bddf45d4048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6e3473af249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KOFF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KOFF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KOFF HOLDING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KOFF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KOFF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KOFF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1 038 461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944 238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2 628 513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28 806 118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30 522 037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KOFF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 MUNTHE AASBØ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KOFF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Snarøyveien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895 403 962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KOFF HOLDING AS</a:t>
            </a:r>
          </a:p>
        </p:txBody>
      </p:sp>
    </p:spTree>
  </p:cSld>
  <p:clrMapOvr>
    <a:masterClrMapping xmlns:a="http://schemas.openxmlformats.org/drawingml/2006/main"/>
  </p:clrMapOvr>
</p:sld>
</file>