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9bc6eae14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cad539b0d4ec5"/>
  </p:sldMasterIdLst>
  <p:sldIdLst>
    <p:sldId xmlns:r="http://schemas.openxmlformats.org/officeDocument/2006/relationships" id="256" r:id="Rb0ff7c3fbd0f46f7"/>
    <p:sldId xmlns:r="http://schemas.openxmlformats.org/officeDocument/2006/relationships" id="257" r:id="R6adecc759790486e"/>
    <p:sldId xmlns:r="http://schemas.openxmlformats.org/officeDocument/2006/relationships" id="258" r:id="R3d8e50fd864246cc"/>
    <p:sldId xmlns:r="http://schemas.openxmlformats.org/officeDocument/2006/relationships" id="259" r:id="R63b803851431456b"/>
    <p:sldId xmlns:r="http://schemas.openxmlformats.org/officeDocument/2006/relationships" id="260" r:id="Rf8921f7d0c1d4549"/>
    <p:sldId xmlns:r="http://schemas.openxmlformats.org/officeDocument/2006/relationships" id="261" r:id="R2bfb316fb6e44b3c"/>
    <p:sldId xmlns:r="http://schemas.openxmlformats.org/officeDocument/2006/relationships" id="262" r:id="Rc8640398258e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ad539b0d4ec5" /><Relationship Type="http://schemas.openxmlformats.org/officeDocument/2006/relationships/slide" Target="/ppt/slides/slide1.xml" Id="Rb0ff7c3fbd0f46f7" /><Relationship Type="http://schemas.openxmlformats.org/officeDocument/2006/relationships/slide" Target="/ppt/slides/slide2.xml" Id="R6adecc759790486e" /><Relationship Type="http://schemas.openxmlformats.org/officeDocument/2006/relationships/slide" Target="/ppt/slides/slide3.xml" Id="R3d8e50fd864246cc" /><Relationship Type="http://schemas.openxmlformats.org/officeDocument/2006/relationships/slide" Target="/ppt/slides/slide4.xml" Id="R63b803851431456b" /><Relationship Type="http://schemas.openxmlformats.org/officeDocument/2006/relationships/slide" Target="/ppt/slides/slide5.xml" Id="Rf8921f7d0c1d4549" /><Relationship Type="http://schemas.openxmlformats.org/officeDocument/2006/relationships/slide" Target="/ppt/slides/slide6.xml" Id="R2bfb316fb6e44b3c" /><Relationship Type="http://schemas.openxmlformats.org/officeDocument/2006/relationships/slide" Target="/ppt/slides/slide7.xml" Id="Rc8640398258e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09fc4f493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13e99f444f50" /><Relationship Type="http://schemas.openxmlformats.org/officeDocument/2006/relationships/theme" Target="/ppt/slideMasters/theme/theme1.xml" Id="Rc022e95831fc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713e99f44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fa206cf4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1f1543e1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af6a764a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085df560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bd489becc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6f060eb0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76f1a33a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IVDA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67 218 138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67 826 077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DALSEGG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895 430 242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IVDA AS</a:t>
            </a:r>
          </a:p>
        </p:txBody>
      </p:sp>
    </p:spTree>
  </p:cSld>
  <p:clrMapOvr>
    <a:masterClrMapping xmlns:a="http://schemas.openxmlformats.org/drawingml/2006/main"/>
  </p:clrMapOvr>
</p:sld>
</file>