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f37861b1345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a30ca905bc41f6"/>
  </p:sldMasterIdLst>
  <p:sldIdLst>
    <p:sldId xmlns:r="http://schemas.openxmlformats.org/officeDocument/2006/relationships" id="256" r:id="R53adc7f5b7bf4728"/>
    <p:sldId xmlns:r="http://schemas.openxmlformats.org/officeDocument/2006/relationships" id="257" r:id="R04c1392862df4b32"/>
    <p:sldId xmlns:r="http://schemas.openxmlformats.org/officeDocument/2006/relationships" id="258" r:id="R0e44d3bc58d84122"/>
    <p:sldId xmlns:r="http://schemas.openxmlformats.org/officeDocument/2006/relationships" id="259" r:id="R55280f71069341e7"/>
    <p:sldId xmlns:r="http://schemas.openxmlformats.org/officeDocument/2006/relationships" id="260" r:id="R9aa6f50925fa4854"/>
    <p:sldId xmlns:r="http://schemas.openxmlformats.org/officeDocument/2006/relationships" id="261" r:id="Raaf850623d26499f"/>
    <p:sldId xmlns:r="http://schemas.openxmlformats.org/officeDocument/2006/relationships" id="262" r:id="R0fec9c33c27d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30ca905bc41f6" /><Relationship Type="http://schemas.openxmlformats.org/officeDocument/2006/relationships/slide" Target="/ppt/slides/slide1.xml" Id="R53adc7f5b7bf4728" /><Relationship Type="http://schemas.openxmlformats.org/officeDocument/2006/relationships/slide" Target="/ppt/slides/slide2.xml" Id="R04c1392862df4b32" /><Relationship Type="http://schemas.openxmlformats.org/officeDocument/2006/relationships/slide" Target="/ppt/slides/slide3.xml" Id="R0e44d3bc58d84122" /><Relationship Type="http://schemas.openxmlformats.org/officeDocument/2006/relationships/slide" Target="/ppt/slides/slide4.xml" Id="R55280f71069341e7" /><Relationship Type="http://schemas.openxmlformats.org/officeDocument/2006/relationships/slide" Target="/ppt/slides/slide5.xml" Id="R9aa6f50925fa4854" /><Relationship Type="http://schemas.openxmlformats.org/officeDocument/2006/relationships/slide" Target="/ppt/slides/slide6.xml" Id="Raaf850623d26499f" /><Relationship Type="http://schemas.openxmlformats.org/officeDocument/2006/relationships/slide" Target="/ppt/slides/slide7.xml" Id="R0fec9c33c27d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fdf0d3872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1d32e83904cbb" /><Relationship Type="http://schemas.openxmlformats.org/officeDocument/2006/relationships/theme" Target="/ppt/slideMasters/theme/theme1.xml" Id="R49b971a82ef4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f1d32e8390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bc66e995044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f77a823b9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b3963bb70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41bf0940141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ab77271dc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ad497d1f04c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fce2a9707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 ARNE NILSEN AVD. KONGSBERG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ARNE NILSEN AVD.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ARNE NILSEN AVD. KONGSBERG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ARNE NILSEN AVD.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ARNE NILSEN AVD.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ARNE NILSEN AVD.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49 290 190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3 980 449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3 093 584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1 317 243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11 533 667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ARNE NILSEN AVD.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 HUS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DALI HOLDING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A.L.C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RUI AS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ARNE NILSEN AVD.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Bingeplassveien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3610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are.braathen@pk-hus.no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895 595 012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ARNE NILSEN AVD. KONGSBERG AS</a:t>
            </a:r>
          </a:p>
        </p:txBody>
      </p:sp>
    </p:spTree>
  </p:cSld>
  <p:clrMapOvr>
    <a:masterClrMapping xmlns:a="http://schemas.openxmlformats.org/drawingml/2006/main"/>
  </p:clrMapOvr>
</p:sld>
</file>