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4bd2e3680a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2233d0cffc4ffe"/>
  </p:sldMasterIdLst>
  <p:sldIdLst>
    <p:sldId xmlns:r="http://schemas.openxmlformats.org/officeDocument/2006/relationships" id="256" r:id="R227f5c73167d457a"/>
    <p:sldId xmlns:r="http://schemas.openxmlformats.org/officeDocument/2006/relationships" id="257" r:id="R699ef63293da465f"/>
    <p:sldId xmlns:r="http://schemas.openxmlformats.org/officeDocument/2006/relationships" id="258" r:id="Rc9f3be8307a7419e"/>
    <p:sldId xmlns:r="http://schemas.openxmlformats.org/officeDocument/2006/relationships" id="259" r:id="R539f975a412a41e3"/>
    <p:sldId xmlns:r="http://schemas.openxmlformats.org/officeDocument/2006/relationships" id="260" r:id="Ra118cba717f349e1"/>
    <p:sldId xmlns:r="http://schemas.openxmlformats.org/officeDocument/2006/relationships" id="261" r:id="R290c2eb7bd23440f"/>
    <p:sldId xmlns:r="http://schemas.openxmlformats.org/officeDocument/2006/relationships" id="262" r:id="Ra4a4fe9a5a70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233d0cffc4ffe" /><Relationship Type="http://schemas.openxmlformats.org/officeDocument/2006/relationships/slide" Target="/ppt/slides/slide1.xml" Id="R227f5c73167d457a" /><Relationship Type="http://schemas.openxmlformats.org/officeDocument/2006/relationships/slide" Target="/ppt/slides/slide2.xml" Id="R699ef63293da465f" /><Relationship Type="http://schemas.openxmlformats.org/officeDocument/2006/relationships/slide" Target="/ppt/slides/slide3.xml" Id="Rc9f3be8307a7419e" /><Relationship Type="http://schemas.openxmlformats.org/officeDocument/2006/relationships/slide" Target="/ppt/slides/slide4.xml" Id="R539f975a412a41e3" /><Relationship Type="http://schemas.openxmlformats.org/officeDocument/2006/relationships/slide" Target="/ppt/slides/slide5.xml" Id="Ra118cba717f349e1" /><Relationship Type="http://schemas.openxmlformats.org/officeDocument/2006/relationships/slide" Target="/ppt/slides/slide6.xml" Id="R290c2eb7bd23440f" /><Relationship Type="http://schemas.openxmlformats.org/officeDocument/2006/relationships/slide" Target="/ppt/slides/slide7.xml" Id="Ra4a4fe9a5a70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76d57003548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9b0845e874616" /><Relationship Type="http://schemas.openxmlformats.org/officeDocument/2006/relationships/theme" Target="/ppt/slideMasters/theme/theme1.xml" Id="Rb91ff11695e848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9b0845e8746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45865d17541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f4f5ef216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072865ae6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a014d29f4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7f21d26ab4f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15e697d9e4a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b17fc410e49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 BLIKK OG 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BLIKK OG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BLIKK OG TAK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BLIKK OG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BLIKK OG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BLIKK OG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15 670 704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2 239 255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9 575 591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BLIKK OG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CBJ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ØYVIND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BLIKK OG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Syretårnet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895 613 142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BLIKK OG TAK AS</a:t>
            </a:r>
          </a:p>
        </p:txBody>
      </p:sp>
    </p:spTree>
  </p:cSld>
  <p:clrMapOvr>
    <a:masterClrMapping xmlns:a="http://schemas.openxmlformats.org/drawingml/2006/main"/>
  </p:clrMapOvr>
</p:sld>
</file>