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59e62006d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417e9992c496a"/>
  </p:sldMasterIdLst>
  <p:sldIdLst>
    <p:sldId xmlns:r="http://schemas.openxmlformats.org/officeDocument/2006/relationships" id="256" r:id="R77d4fce412314210"/>
    <p:sldId xmlns:r="http://schemas.openxmlformats.org/officeDocument/2006/relationships" id="257" r:id="Rc57964cce4cd45be"/>
    <p:sldId xmlns:r="http://schemas.openxmlformats.org/officeDocument/2006/relationships" id="258" r:id="R1c5f13abb6d64cec"/>
    <p:sldId xmlns:r="http://schemas.openxmlformats.org/officeDocument/2006/relationships" id="259" r:id="R2d56ef4d8b0d45df"/>
    <p:sldId xmlns:r="http://schemas.openxmlformats.org/officeDocument/2006/relationships" id="260" r:id="R707a60b969114ee3"/>
    <p:sldId xmlns:r="http://schemas.openxmlformats.org/officeDocument/2006/relationships" id="261" r:id="R0cd8f43089c0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417e9992c496a" /><Relationship Type="http://schemas.openxmlformats.org/officeDocument/2006/relationships/slide" Target="/ppt/slides/slide1.xml" Id="R77d4fce412314210" /><Relationship Type="http://schemas.openxmlformats.org/officeDocument/2006/relationships/slide" Target="/ppt/slides/slide2.xml" Id="Rc57964cce4cd45be" /><Relationship Type="http://schemas.openxmlformats.org/officeDocument/2006/relationships/slide" Target="/ppt/slides/slide3.xml" Id="R1c5f13abb6d64cec" /><Relationship Type="http://schemas.openxmlformats.org/officeDocument/2006/relationships/slide" Target="/ppt/slides/slide4.xml" Id="R2d56ef4d8b0d45df" /><Relationship Type="http://schemas.openxmlformats.org/officeDocument/2006/relationships/slide" Target="/ppt/slides/slide5.xml" Id="R707a60b969114ee3" /><Relationship Type="http://schemas.openxmlformats.org/officeDocument/2006/relationships/slide" Target="/ppt/slides/slide6.xml" Id="R0cd8f43089c0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550423144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ddec98e145a5" /><Relationship Type="http://schemas.openxmlformats.org/officeDocument/2006/relationships/theme" Target="/ppt/slideMasters/theme/theme1.xml" Id="Rd07df2078c78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5ddec98e1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9b8356ff3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58cd5bd6e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7d037424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8a38d1cbd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0b961f90c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e1f7c01e3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MURERFIRMA MAGNE 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Moneveien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895 660 892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