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f22fadc1b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7dd08c6654bfd"/>
  </p:sldMasterIdLst>
  <p:sldIdLst>
    <p:sldId xmlns:r="http://schemas.openxmlformats.org/officeDocument/2006/relationships" id="256" r:id="R3822d23c33cd43ed"/>
    <p:sldId xmlns:r="http://schemas.openxmlformats.org/officeDocument/2006/relationships" id="257" r:id="R0e6a22ae611c4ed9"/>
    <p:sldId xmlns:r="http://schemas.openxmlformats.org/officeDocument/2006/relationships" id="258" r:id="R2d3ecbd584bb4118"/>
    <p:sldId xmlns:r="http://schemas.openxmlformats.org/officeDocument/2006/relationships" id="259" r:id="R28cd5a7892ae4cc6"/>
    <p:sldId xmlns:r="http://schemas.openxmlformats.org/officeDocument/2006/relationships" id="260" r:id="Rc2a79629e2b14bef"/>
    <p:sldId xmlns:r="http://schemas.openxmlformats.org/officeDocument/2006/relationships" id="261" r:id="Rce252102896e42c8"/>
    <p:sldId xmlns:r="http://schemas.openxmlformats.org/officeDocument/2006/relationships" id="262" r:id="R37dce8eb954e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7dd08c6654bfd" /><Relationship Type="http://schemas.openxmlformats.org/officeDocument/2006/relationships/slide" Target="/ppt/slides/slide1.xml" Id="R3822d23c33cd43ed" /><Relationship Type="http://schemas.openxmlformats.org/officeDocument/2006/relationships/slide" Target="/ppt/slides/slide2.xml" Id="R0e6a22ae611c4ed9" /><Relationship Type="http://schemas.openxmlformats.org/officeDocument/2006/relationships/slide" Target="/ppt/slides/slide3.xml" Id="R2d3ecbd584bb4118" /><Relationship Type="http://schemas.openxmlformats.org/officeDocument/2006/relationships/slide" Target="/ppt/slides/slide4.xml" Id="R28cd5a7892ae4cc6" /><Relationship Type="http://schemas.openxmlformats.org/officeDocument/2006/relationships/slide" Target="/ppt/slides/slide5.xml" Id="Rc2a79629e2b14bef" /><Relationship Type="http://schemas.openxmlformats.org/officeDocument/2006/relationships/slide" Target="/ppt/slides/slide6.xml" Id="Rce252102896e42c8" /><Relationship Type="http://schemas.openxmlformats.org/officeDocument/2006/relationships/slide" Target="/ppt/slides/slide7.xml" Id="R37dce8eb954e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d5e05b761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9218c10bc44ca" /><Relationship Type="http://schemas.openxmlformats.org/officeDocument/2006/relationships/theme" Target="/ppt/slideMasters/theme/theme1.xml" Id="R49a02c1a3fe548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f9218c10bc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00b391d0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aea2b783c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f8f6f32f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5013d491b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71e23897c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b66e72cb047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23007f77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MURERFIRMA MAGNE 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MURERFIRMA MAGNE LIA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8 619 469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7 122 057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LIA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ABRAHAMSEN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Moneveien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895 660 892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MURERFIRMA MAGNE LIA AS</a:t>
            </a:r>
          </a:p>
        </p:txBody>
      </p:sp>
    </p:spTree>
  </p:cSld>
  <p:clrMapOvr>
    <a:masterClrMapping xmlns:a="http://schemas.openxmlformats.org/drawingml/2006/main"/>
  </p:clrMapOvr>
</p:sld>
</file>