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8ef9990ad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4c551d4fb4e69"/>
  </p:sldMasterIdLst>
  <p:sldIdLst>
    <p:sldId xmlns:r="http://schemas.openxmlformats.org/officeDocument/2006/relationships" id="256" r:id="Rc3552898ad6b47e9"/>
    <p:sldId xmlns:r="http://schemas.openxmlformats.org/officeDocument/2006/relationships" id="257" r:id="R1240232f2f61421e"/>
    <p:sldId xmlns:r="http://schemas.openxmlformats.org/officeDocument/2006/relationships" id="258" r:id="R2ca0e986ed584e18"/>
    <p:sldId xmlns:r="http://schemas.openxmlformats.org/officeDocument/2006/relationships" id="259" r:id="Rc668c47250c54700"/>
    <p:sldId xmlns:r="http://schemas.openxmlformats.org/officeDocument/2006/relationships" id="260" r:id="Rb85e8fb68aa9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4c551d4fb4e69" /><Relationship Type="http://schemas.openxmlformats.org/officeDocument/2006/relationships/slide" Target="/ppt/slides/slide1.xml" Id="Rc3552898ad6b47e9" /><Relationship Type="http://schemas.openxmlformats.org/officeDocument/2006/relationships/slide" Target="/ppt/slides/slide2.xml" Id="R1240232f2f61421e" /><Relationship Type="http://schemas.openxmlformats.org/officeDocument/2006/relationships/slide" Target="/ppt/slides/slide3.xml" Id="R2ca0e986ed584e18" /><Relationship Type="http://schemas.openxmlformats.org/officeDocument/2006/relationships/slide" Target="/ppt/slides/slide4.xml" Id="Rc668c47250c54700" /><Relationship Type="http://schemas.openxmlformats.org/officeDocument/2006/relationships/slide" Target="/ppt/slides/slide5.xml" Id="Rb85e8fb68aa9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088b76a48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dd7cf7ae24af9" /><Relationship Type="http://schemas.openxmlformats.org/officeDocument/2006/relationships/theme" Target="/ppt/slideMasters/theme/theme1.xml" Id="Recbda3df4649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dd7cf7ae2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b6b382e1b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a3cc299e6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bf2a766e7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3180221de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0e6115db1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LTD ble etablert [år] og holder til i Sk7 2dh Cheshire.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Carpenter Court, 1 Maple Road,, Bramhall, Stockport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Sk7 2dh Cheshire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895 664 332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