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7afe230d4f4d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b46798bf384632"/>
  </p:sldMasterIdLst>
  <p:sldIdLst>
    <p:sldId xmlns:r="http://schemas.openxmlformats.org/officeDocument/2006/relationships" id="256" r:id="R02a4b9a4769f47af"/>
    <p:sldId xmlns:r="http://schemas.openxmlformats.org/officeDocument/2006/relationships" id="257" r:id="Rb35e46c9d4904755"/>
    <p:sldId xmlns:r="http://schemas.openxmlformats.org/officeDocument/2006/relationships" id="258" r:id="Rb25e1ae59af341ed"/>
    <p:sldId xmlns:r="http://schemas.openxmlformats.org/officeDocument/2006/relationships" id="259" r:id="R486f5d924d30437b"/>
    <p:sldId xmlns:r="http://schemas.openxmlformats.org/officeDocument/2006/relationships" id="260" r:id="Rc92a30773b2b45c5"/>
    <p:sldId xmlns:r="http://schemas.openxmlformats.org/officeDocument/2006/relationships" id="261" r:id="Re799c42ffd6a43b8"/>
    <p:sldId xmlns:r="http://schemas.openxmlformats.org/officeDocument/2006/relationships" id="262" r:id="Rd1d911db88214a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b46798bf384632" /><Relationship Type="http://schemas.openxmlformats.org/officeDocument/2006/relationships/slide" Target="/ppt/slides/slide1.xml" Id="R02a4b9a4769f47af" /><Relationship Type="http://schemas.openxmlformats.org/officeDocument/2006/relationships/slide" Target="/ppt/slides/slide2.xml" Id="Rb35e46c9d4904755" /><Relationship Type="http://schemas.openxmlformats.org/officeDocument/2006/relationships/slide" Target="/ppt/slides/slide3.xml" Id="Rb25e1ae59af341ed" /><Relationship Type="http://schemas.openxmlformats.org/officeDocument/2006/relationships/slide" Target="/ppt/slides/slide4.xml" Id="R486f5d924d30437b" /><Relationship Type="http://schemas.openxmlformats.org/officeDocument/2006/relationships/slide" Target="/ppt/slides/slide5.xml" Id="Rc92a30773b2b45c5" /><Relationship Type="http://schemas.openxmlformats.org/officeDocument/2006/relationships/slide" Target="/ppt/slides/slide6.xml" Id="Re799c42ffd6a43b8" /><Relationship Type="http://schemas.openxmlformats.org/officeDocument/2006/relationships/slide" Target="/ppt/slides/slide7.xml" Id="Rd1d911db88214a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1f42e865774f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e618cdcc24af8" /><Relationship Type="http://schemas.openxmlformats.org/officeDocument/2006/relationships/theme" Target="/ppt/slideMasters/theme/theme1.xml" Id="R2cda1175926049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3e618cdcc24a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383bc338647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f202aa27645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36911b81940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4d324c97a4f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353670f1a46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c8c0a4ce84e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4babbe23e44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TORVLI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TORVLI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TORVLI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TORVLI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TORVLI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TORVLI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3 209 413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1 487 701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3 180 184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39 954 239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50 346 557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TORVLI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KRINGSLIA INVEST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SJØRVIKA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TORVLI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Haaland Sko Gågaten AS, Sandviksbodene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895 690 732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TORVLI AS</a:t>
            </a:r>
          </a:p>
        </p:txBody>
      </p:sp>
    </p:spTree>
  </p:cSld>
  <p:clrMapOvr>
    <a:masterClrMapping xmlns:a="http://schemas.openxmlformats.org/drawingml/2006/main"/>
  </p:clrMapOvr>
</p:sld>
</file>