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e2aec831c2b4bc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b0a9ebbf41d49a7"/>
  </p:sldMasterIdLst>
  <p:sldIdLst>
    <p:sldId xmlns:r="http://schemas.openxmlformats.org/officeDocument/2006/relationships" id="256" r:id="Re23a973858874190"/>
    <p:sldId xmlns:r="http://schemas.openxmlformats.org/officeDocument/2006/relationships" id="257" r:id="R03a7f18a29524180"/>
    <p:sldId xmlns:r="http://schemas.openxmlformats.org/officeDocument/2006/relationships" id="258" r:id="Rf043c1dfb3e54082"/>
    <p:sldId xmlns:r="http://schemas.openxmlformats.org/officeDocument/2006/relationships" id="259" r:id="R543a926e0b3b4580"/>
    <p:sldId xmlns:r="http://schemas.openxmlformats.org/officeDocument/2006/relationships" id="260" r:id="Rf17563c47e6642db"/>
    <p:sldId xmlns:r="http://schemas.openxmlformats.org/officeDocument/2006/relationships" id="261" r:id="R626e9d9f71ad4a8a"/>
    <p:sldId xmlns:r="http://schemas.openxmlformats.org/officeDocument/2006/relationships" id="262" r:id="R5b75195e7cf147f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b0a9ebbf41d49a7" /><Relationship Type="http://schemas.openxmlformats.org/officeDocument/2006/relationships/slide" Target="/ppt/slides/slide1.xml" Id="Re23a973858874190" /><Relationship Type="http://schemas.openxmlformats.org/officeDocument/2006/relationships/slide" Target="/ppt/slides/slide2.xml" Id="R03a7f18a29524180" /><Relationship Type="http://schemas.openxmlformats.org/officeDocument/2006/relationships/slide" Target="/ppt/slides/slide3.xml" Id="Rf043c1dfb3e54082" /><Relationship Type="http://schemas.openxmlformats.org/officeDocument/2006/relationships/slide" Target="/ppt/slides/slide4.xml" Id="R543a926e0b3b4580" /><Relationship Type="http://schemas.openxmlformats.org/officeDocument/2006/relationships/slide" Target="/ppt/slides/slide5.xml" Id="Rf17563c47e6642db" /><Relationship Type="http://schemas.openxmlformats.org/officeDocument/2006/relationships/slide" Target="/ppt/slides/slide6.xml" Id="R626e9d9f71ad4a8a" /><Relationship Type="http://schemas.openxmlformats.org/officeDocument/2006/relationships/slide" Target="/ppt/slides/slide7.xml" Id="R5b75195e7cf147f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379e6eb80c64fe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f74d7697c44441" /><Relationship Type="http://schemas.openxmlformats.org/officeDocument/2006/relationships/theme" Target="/ppt/slideMasters/theme/theme1.xml" Id="R55f87af743bf43a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df74d7697c4444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d8c07c5991453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fe8a10dbea4f8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9001cc2a3b42c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2da3e91f834b1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174c3d30ee441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15291ffd3b418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2d7173477843c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ARVESEN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ARVESEN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ARVESEN INVEST AS ble etablert [år] og holder til i Nærbø.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ARVESEN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ARVESEN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ARVESEN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−26 372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192 667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5 869 343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6 045 468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ARVESEN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ØIVIND ARVESEN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ARVESEN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Bernervegen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4365 Nærbø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895 698 482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ARVESEN INVEST AS</a:t>
            </a:r>
          </a:p>
        </p:txBody>
      </p:sp>
    </p:spTree>
  </p:cSld>
  <p:clrMapOvr>
    <a:masterClrMapping xmlns:a="http://schemas.openxmlformats.org/drawingml/2006/main"/>
  </p:clrMapOvr>
</p:sld>
</file>