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100eea9a3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6087e54e094b87"/>
  </p:sldMasterIdLst>
  <p:sldIdLst>
    <p:sldId xmlns:r="http://schemas.openxmlformats.org/officeDocument/2006/relationships" id="256" r:id="Ra42a515e6c3046cb"/>
    <p:sldId xmlns:r="http://schemas.openxmlformats.org/officeDocument/2006/relationships" id="257" r:id="R3b01ef62b074465b"/>
    <p:sldId xmlns:r="http://schemas.openxmlformats.org/officeDocument/2006/relationships" id="258" r:id="Rc3a89483aa8d4c39"/>
    <p:sldId xmlns:r="http://schemas.openxmlformats.org/officeDocument/2006/relationships" id="259" r:id="R60f11554eea74c09"/>
    <p:sldId xmlns:r="http://schemas.openxmlformats.org/officeDocument/2006/relationships" id="260" r:id="R804a2dec92974888"/>
    <p:sldId xmlns:r="http://schemas.openxmlformats.org/officeDocument/2006/relationships" id="261" r:id="R9679e8943810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087e54e094b87" /><Relationship Type="http://schemas.openxmlformats.org/officeDocument/2006/relationships/slide" Target="/ppt/slides/slide1.xml" Id="Ra42a515e6c3046cb" /><Relationship Type="http://schemas.openxmlformats.org/officeDocument/2006/relationships/slide" Target="/ppt/slides/slide2.xml" Id="R3b01ef62b074465b" /><Relationship Type="http://schemas.openxmlformats.org/officeDocument/2006/relationships/slide" Target="/ppt/slides/slide3.xml" Id="Rc3a89483aa8d4c39" /><Relationship Type="http://schemas.openxmlformats.org/officeDocument/2006/relationships/slide" Target="/ppt/slides/slide4.xml" Id="R60f11554eea74c09" /><Relationship Type="http://schemas.openxmlformats.org/officeDocument/2006/relationships/slide" Target="/ppt/slides/slide5.xml" Id="R804a2dec92974888" /><Relationship Type="http://schemas.openxmlformats.org/officeDocument/2006/relationships/slide" Target="/ppt/slides/slide6.xml" Id="R9679e8943810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4864d99a4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3af42e3544406" /><Relationship Type="http://schemas.openxmlformats.org/officeDocument/2006/relationships/theme" Target="/ppt/slideMasters/theme/theme1.xml" Id="R71b34dba2400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3af42e354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07ef6550f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5621e92c45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a7d1079c9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76f1013f9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f26f08a8142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a57626ed0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Wilses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84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895 715 212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