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f031b548ee4d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9403cb51d43c0"/>
  </p:sldMasterIdLst>
  <p:sldIdLst>
    <p:sldId xmlns:r="http://schemas.openxmlformats.org/officeDocument/2006/relationships" id="256" r:id="R170aa497ad084650"/>
    <p:sldId xmlns:r="http://schemas.openxmlformats.org/officeDocument/2006/relationships" id="257" r:id="R0625b1336fc74c3c"/>
    <p:sldId xmlns:r="http://schemas.openxmlformats.org/officeDocument/2006/relationships" id="258" r:id="Rdf9f6291d1644dd3"/>
    <p:sldId xmlns:r="http://schemas.openxmlformats.org/officeDocument/2006/relationships" id="259" r:id="R0687047c93784eb5"/>
    <p:sldId xmlns:r="http://schemas.openxmlformats.org/officeDocument/2006/relationships" id="260" r:id="R3218c3dc674344e7"/>
    <p:sldId xmlns:r="http://schemas.openxmlformats.org/officeDocument/2006/relationships" id="261" r:id="Rf36ab538c59640f8"/>
    <p:sldId xmlns:r="http://schemas.openxmlformats.org/officeDocument/2006/relationships" id="262" r:id="Re8f00694f5e048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9403cb51d43c0" /><Relationship Type="http://schemas.openxmlformats.org/officeDocument/2006/relationships/slide" Target="/ppt/slides/slide1.xml" Id="R170aa497ad084650" /><Relationship Type="http://schemas.openxmlformats.org/officeDocument/2006/relationships/slide" Target="/ppt/slides/slide2.xml" Id="R0625b1336fc74c3c" /><Relationship Type="http://schemas.openxmlformats.org/officeDocument/2006/relationships/slide" Target="/ppt/slides/slide3.xml" Id="Rdf9f6291d1644dd3" /><Relationship Type="http://schemas.openxmlformats.org/officeDocument/2006/relationships/slide" Target="/ppt/slides/slide4.xml" Id="R0687047c93784eb5" /><Relationship Type="http://schemas.openxmlformats.org/officeDocument/2006/relationships/slide" Target="/ppt/slides/slide5.xml" Id="R3218c3dc674344e7" /><Relationship Type="http://schemas.openxmlformats.org/officeDocument/2006/relationships/slide" Target="/ppt/slides/slide6.xml" Id="Rf36ab538c59640f8" /><Relationship Type="http://schemas.openxmlformats.org/officeDocument/2006/relationships/slide" Target="/ppt/slides/slide7.xml" Id="Re8f00694f5e048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cd9e82697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97c4905d84533" /><Relationship Type="http://schemas.openxmlformats.org/officeDocument/2006/relationships/theme" Target="/ppt/slideMasters/theme/theme1.xml" Id="Rb1e1761a6da848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97c4905d845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183a086dd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f1728b1ff48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0e08db56a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ae95cc92449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34fbf8cc444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5ea65a82942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07c0d921646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2 428 422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SKAAR SVEIN PETTER  –  45,6 %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MBO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 BIRGITTE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VSR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Wilses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83 84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895 715 212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VSR HOLDING AS</a:t>
            </a:r>
          </a:p>
        </p:txBody>
      </p:sp>
    </p:spTree>
  </p:cSld>
  <p:clrMapOvr>
    <a:masterClrMapping xmlns:a="http://schemas.openxmlformats.org/drawingml/2006/main"/>
  </p:clrMapOvr>
</p:sld>
</file>