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4ece4a15f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fd4e44fc84920"/>
  </p:sldMasterIdLst>
  <p:sldIdLst>
    <p:sldId xmlns:r="http://schemas.openxmlformats.org/officeDocument/2006/relationships" id="256" r:id="Rb0c8e88ff19d4ed6"/>
    <p:sldId xmlns:r="http://schemas.openxmlformats.org/officeDocument/2006/relationships" id="257" r:id="Re3fe2fee297b488a"/>
    <p:sldId xmlns:r="http://schemas.openxmlformats.org/officeDocument/2006/relationships" id="258" r:id="Re694261f999d440a"/>
    <p:sldId xmlns:r="http://schemas.openxmlformats.org/officeDocument/2006/relationships" id="259" r:id="R8764d14cd1e24477"/>
    <p:sldId xmlns:r="http://schemas.openxmlformats.org/officeDocument/2006/relationships" id="260" r:id="R89c17c7215444147"/>
    <p:sldId xmlns:r="http://schemas.openxmlformats.org/officeDocument/2006/relationships" id="261" r:id="R808f138c985f425e"/>
    <p:sldId xmlns:r="http://schemas.openxmlformats.org/officeDocument/2006/relationships" id="262" r:id="R7f1809989b7e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fd4e44fc84920" /><Relationship Type="http://schemas.openxmlformats.org/officeDocument/2006/relationships/slide" Target="/ppt/slides/slide1.xml" Id="Rb0c8e88ff19d4ed6" /><Relationship Type="http://schemas.openxmlformats.org/officeDocument/2006/relationships/slide" Target="/ppt/slides/slide2.xml" Id="Re3fe2fee297b488a" /><Relationship Type="http://schemas.openxmlformats.org/officeDocument/2006/relationships/slide" Target="/ppt/slides/slide3.xml" Id="Re694261f999d440a" /><Relationship Type="http://schemas.openxmlformats.org/officeDocument/2006/relationships/slide" Target="/ppt/slides/slide4.xml" Id="R8764d14cd1e24477" /><Relationship Type="http://schemas.openxmlformats.org/officeDocument/2006/relationships/slide" Target="/ppt/slides/slide5.xml" Id="R89c17c7215444147" /><Relationship Type="http://schemas.openxmlformats.org/officeDocument/2006/relationships/slide" Target="/ppt/slides/slide6.xml" Id="R808f138c985f425e" /><Relationship Type="http://schemas.openxmlformats.org/officeDocument/2006/relationships/slide" Target="/ppt/slides/slide7.xml" Id="R7f1809989b7e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5169cfdbb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ac2fba753478c" /><Relationship Type="http://schemas.openxmlformats.org/officeDocument/2006/relationships/theme" Target="/ppt/slideMasters/theme/theme1.xml" Id="R25384f8f5b43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cac2fba753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2cccac7e8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17f100e63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242c3e605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d4c6010ce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74ac98d9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90d18204d4a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f4c511d9b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ELLINGARD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14 135 797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773 630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38 970 223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895 745 812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