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ee7da3adec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369e04d5746b3"/>
  </p:sldMasterIdLst>
  <p:sldIdLst>
    <p:sldId xmlns:r="http://schemas.openxmlformats.org/officeDocument/2006/relationships" id="256" r:id="R888444342f564905"/>
    <p:sldId xmlns:r="http://schemas.openxmlformats.org/officeDocument/2006/relationships" id="257" r:id="R1c782be300ab4375"/>
    <p:sldId xmlns:r="http://schemas.openxmlformats.org/officeDocument/2006/relationships" id="258" r:id="R7df89e3844634d4c"/>
    <p:sldId xmlns:r="http://schemas.openxmlformats.org/officeDocument/2006/relationships" id="259" r:id="Re19b5a8be4d54c23"/>
    <p:sldId xmlns:r="http://schemas.openxmlformats.org/officeDocument/2006/relationships" id="260" r:id="R5b86723146fc4601"/>
    <p:sldId xmlns:r="http://schemas.openxmlformats.org/officeDocument/2006/relationships" id="261" r:id="R6c67e55113704479"/>
    <p:sldId xmlns:r="http://schemas.openxmlformats.org/officeDocument/2006/relationships" id="262" r:id="Re5a44fdc29e148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369e04d5746b3" /><Relationship Type="http://schemas.openxmlformats.org/officeDocument/2006/relationships/slide" Target="/ppt/slides/slide1.xml" Id="R888444342f564905" /><Relationship Type="http://schemas.openxmlformats.org/officeDocument/2006/relationships/slide" Target="/ppt/slides/slide2.xml" Id="R1c782be300ab4375" /><Relationship Type="http://schemas.openxmlformats.org/officeDocument/2006/relationships/slide" Target="/ppt/slides/slide3.xml" Id="R7df89e3844634d4c" /><Relationship Type="http://schemas.openxmlformats.org/officeDocument/2006/relationships/slide" Target="/ppt/slides/slide4.xml" Id="Re19b5a8be4d54c23" /><Relationship Type="http://schemas.openxmlformats.org/officeDocument/2006/relationships/slide" Target="/ppt/slides/slide5.xml" Id="R5b86723146fc4601" /><Relationship Type="http://schemas.openxmlformats.org/officeDocument/2006/relationships/slide" Target="/ppt/slides/slide6.xml" Id="R6c67e55113704479" /><Relationship Type="http://schemas.openxmlformats.org/officeDocument/2006/relationships/slide" Target="/ppt/slides/slide7.xml" Id="Re5a44fdc29e148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bb074e6ca47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9046f63884d84" /><Relationship Type="http://schemas.openxmlformats.org/officeDocument/2006/relationships/theme" Target="/ppt/slideMasters/theme/theme1.xml" Id="R8416a62d7ec3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d9046f63884d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7f8e7a21f47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ef5cf357d45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64099375a4d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9434fddbe48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1a821ce0840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e0608d2cb4f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4d6c2b308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THORVALD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 HANSEN AS ble etablert [år] og holder til i Fevik.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18 879 503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−254 134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630 134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9 642 030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THORVALD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Gml. Birketveitveien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4870 Fevik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thorvaha@frisurf.no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895 877 972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 HANSEN AS</a:t>
            </a:r>
          </a:p>
        </p:txBody>
      </p:sp>
    </p:spTree>
  </p:cSld>
  <p:clrMapOvr>
    <a:masterClrMapping xmlns:a="http://schemas.openxmlformats.org/drawingml/2006/main"/>
  </p:clrMapOvr>
</p:sld>
</file>