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71bc78ab1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135700aa74bed"/>
  </p:sldMasterIdLst>
  <p:sldIdLst>
    <p:sldId xmlns:r="http://schemas.openxmlformats.org/officeDocument/2006/relationships" id="256" r:id="R04fa31d7377e4069"/>
    <p:sldId xmlns:r="http://schemas.openxmlformats.org/officeDocument/2006/relationships" id="257" r:id="R82312357e4a444c4"/>
    <p:sldId xmlns:r="http://schemas.openxmlformats.org/officeDocument/2006/relationships" id="258" r:id="Rfafdf9b093544777"/>
    <p:sldId xmlns:r="http://schemas.openxmlformats.org/officeDocument/2006/relationships" id="259" r:id="Re16c827065ad4eb2"/>
    <p:sldId xmlns:r="http://schemas.openxmlformats.org/officeDocument/2006/relationships" id="260" r:id="R0981a6d1ca3d44a3"/>
    <p:sldId xmlns:r="http://schemas.openxmlformats.org/officeDocument/2006/relationships" id="261" r:id="Rbdc81bb3d83944a9"/>
    <p:sldId xmlns:r="http://schemas.openxmlformats.org/officeDocument/2006/relationships" id="262" r:id="R402563e0853b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135700aa74bed" /><Relationship Type="http://schemas.openxmlformats.org/officeDocument/2006/relationships/slide" Target="/ppt/slides/slide1.xml" Id="R04fa31d7377e4069" /><Relationship Type="http://schemas.openxmlformats.org/officeDocument/2006/relationships/slide" Target="/ppt/slides/slide2.xml" Id="R82312357e4a444c4" /><Relationship Type="http://schemas.openxmlformats.org/officeDocument/2006/relationships/slide" Target="/ppt/slides/slide3.xml" Id="Rfafdf9b093544777" /><Relationship Type="http://schemas.openxmlformats.org/officeDocument/2006/relationships/slide" Target="/ppt/slides/slide4.xml" Id="Re16c827065ad4eb2" /><Relationship Type="http://schemas.openxmlformats.org/officeDocument/2006/relationships/slide" Target="/ppt/slides/slide5.xml" Id="R0981a6d1ca3d44a3" /><Relationship Type="http://schemas.openxmlformats.org/officeDocument/2006/relationships/slide" Target="/ppt/slides/slide6.xml" Id="Rbdc81bb3d83944a9" /><Relationship Type="http://schemas.openxmlformats.org/officeDocument/2006/relationships/slide" Target="/ppt/slides/slide7.xml" Id="R402563e0853b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0b0757137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3c16c57540b9" /><Relationship Type="http://schemas.openxmlformats.org/officeDocument/2006/relationships/theme" Target="/ppt/slideMasters/theme/theme1.xml" Id="R4f1b70027cb2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e3c16c575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0df0a1f8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14c270b90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c250a5263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c6ff191b1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3c80d13ad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735ab23b7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5e419cbb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NÆRSNES TORG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 TORG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SCHMIDT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895 917 982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