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5d571b19ef43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4197131b944843"/>
  </p:sldMasterIdLst>
  <p:sldIdLst>
    <p:sldId xmlns:r="http://schemas.openxmlformats.org/officeDocument/2006/relationships" id="256" r:id="R248a702e68124e63"/>
    <p:sldId xmlns:r="http://schemas.openxmlformats.org/officeDocument/2006/relationships" id="257" r:id="Re8d2656ab256447f"/>
    <p:sldId xmlns:r="http://schemas.openxmlformats.org/officeDocument/2006/relationships" id="258" r:id="R2724cc097019423d"/>
    <p:sldId xmlns:r="http://schemas.openxmlformats.org/officeDocument/2006/relationships" id="259" r:id="Re98eb8b13ac2458d"/>
    <p:sldId xmlns:r="http://schemas.openxmlformats.org/officeDocument/2006/relationships" id="260" r:id="R2b46f75f07464fbc"/>
    <p:sldId xmlns:r="http://schemas.openxmlformats.org/officeDocument/2006/relationships" id="261" r:id="R0a1f9a88bad24861"/>
    <p:sldId xmlns:r="http://schemas.openxmlformats.org/officeDocument/2006/relationships" id="262" r:id="R4fdfadd8f91743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4197131b944843" /><Relationship Type="http://schemas.openxmlformats.org/officeDocument/2006/relationships/slide" Target="/ppt/slides/slide1.xml" Id="R248a702e68124e63" /><Relationship Type="http://schemas.openxmlformats.org/officeDocument/2006/relationships/slide" Target="/ppt/slides/slide2.xml" Id="Re8d2656ab256447f" /><Relationship Type="http://schemas.openxmlformats.org/officeDocument/2006/relationships/slide" Target="/ppt/slides/slide3.xml" Id="R2724cc097019423d" /><Relationship Type="http://schemas.openxmlformats.org/officeDocument/2006/relationships/slide" Target="/ppt/slides/slide4.xml" Id="Re98eb8b13ac2458d" /><Relationship Type="http://schemas.openxmlformats.org/officeDocument/2006/relationships/slide" Target="/ppt/slides/slide5.xml" Id="R2b46f75f07464fbc" /><Relationship Type="http://schemas.openxmlformats.org/officeDocument/2006/relationships/slide" Target="/ppt/slides/slide6.xml" Id="R0a1f9a88bad24861" /><Relationship Type="http://schemas.openxmlformats.org/officeDocument/2006/relationships/slide" Target="/ppt/slides/slide7.xml" Id="R4fdfadd8f91743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fedcd3a59047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515df1df140ec" /><Relationship Type="http://schemas.openxmlformats.org/officeDocument/2006/relationships/theme" Target="/ppt/slideMasters/theme/theme1.xml" Id="R5538ed0a1b074c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2515df1df140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5ed5f2f3645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e33a53d944b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b91aac0b248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39085daa24a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642061f0d4a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82a4153ae4d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dda758e2d4a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ÅSERAL SAG OG LAFT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SAG OG 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ÅSERAL SAG OG LAFT AS ble etablert [år] og holder til i Åseral.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SAG OG 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SAG OG 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SAG OG 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2 689 321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2 451 312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4 729 884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SAG OG 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ULEBERG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SAG OG 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Austrudsmonen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4540 Åseral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oyvind_uleberg@hotmail.com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895 921 912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SAG OG LAFT AS</a:t>
            </a:r>
          </a:p>
        </p:txBody>
      </p:sp>
    </p:spTree>
  </p:cSld>
  <p:clrMapOvr>
    <a:masterClrMapping xmlns:a="http://schemas.openxmlformats.org/drawingml/2006/main"/>
  </p:clrMapOvr>
</p:sld>
</file>