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392f06594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94eb7edba4c73"/>
  </p:sldMasterIdLst>
  <p:sldIdLst>
    <p:sldId xmlns:r="http://schemas.openxmlformats.org/officeDocument/2006/relationships" id="256" r:id="R38eb6c6152b54e5d"/>
    <p:sldId xmlns:r="http://schemas.openxmlformats.org/officeDocument/2006/relationships" id="257" r:id="R595dce0b8fae46ae"/>
    <p:sldId xmlns:r="http://schemas.openxmlformats.org/officeDocument/2006/relationships" id="258" r:id="Rfdb3180d05f14f61"/>
    <p:sldId xmlns:r="http://schemas.openxmlformats.org/officeDocument/2006/relationships" id="259" r:id="R03b3a78593ec4587"/>
    <p:sldId xmlns:r="http://schemas.openxmlformats.org/officeDocument/2006/relationships" id="260" r:id="R1a8d2fddebbd4778"/>
    <p:sldId xmlns:r="http://schemas.openxmlformats.org/officeDocument/2006/relationships" id="261" r:id="Rd829ccacaacc4e54"/>
    <p:sldId xmlns:r="http://schemas.openxmlformats.org/officeDocument/2006/relationships" id="262" r:id="R1142b8bed2d143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94eb7edba4c73" /><Relationship Type="http://schemas.openxmlformats.org/officeDocument/2006/relationships/slide" Target="/ppt/slides/slide1.xml" Id="R38eb6c6152b54e5d" /><Relationship Type="http://schemas.openxmlformats.org/officeDocument/2006/relationships/slide" Target="/ppt/slides/slide2.xml" Id="R595dce0b8fae46ae" /><Relationship Type="http://schemas.openxmlformats.org/officeDocument/2006/relationships/slide" Target="/ppt/slides/slide3.xml" Id="Rfdb3180d05f14f61" /><Relationship Type="http://schemas.openxmlformats.org/officeDocument/2006/relationships/slide" Target="/ppt/slides/slide4.xml" Id="R03b3a78593ec4587" /><Relationship Type="http://schemas.openxmlformats.org/officeDocument/2006/relationships/slide" Target="/ppt/slides/slide5.xml" Id="R1a8d2fddebbd4778" /><Relationship Type="http://schemas.openxmlformats.org/officeDocument/2006/relationships/slide" Target="/ppt/slides/slide6.xml" Id="Rd829ccacaacc4e54" /><Relationship Type="http://schemas.openxmlformats.org/officeDocument/2006/relationships/slide" Target="/ppt/slides/slide7.xml" Id="R1142b8bed2d143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cde5e670b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97aa5fd940a3" /><Relationship Type="http://schemas.openxmlformats.org/officeDocument/2006/relationships/theme" Target="/ppt/slideMasters/theme/theme1.xml" Id="R25e0f29d727248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697aa5fd9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374516ba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c1a66b3d6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d6087d17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dc505b876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bd54261e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f4162ad0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9b8d73b51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HESKJE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HESKJE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48 454 136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15 214 840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HESKJE INVEST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SYNNEVE HESKJE INVEST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HESKJE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PALMA EIKELAND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HYSTAD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KENNETH KEETON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895 933 562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HESKJE AS</a:t>
            </a:r>
          </a:p>
        </p:txBody>
      </p:sp>
    </p:spTree>
  </p:cSld>
  <p:clrMapOvr>
    <a:masterClrMapping xmlns:a="http://schemas.openxmlformats.org/drawingml/2006/main"/>
  </p:clrMapOvr>
</p:sld>
</file>