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badb771a5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01ac9fab54227"/>
  </p:sldMasterIdLst>
  <p:sldIdLst>
    <p:sldId xmlns:r="http://schemas.openxmlformats.org/officeDocument/2006/relationships" id="256" r:id="Rdffc5f974427494a"/>
    <p:sldId xmlns:r="http://schemas.openxmlformats.org/officeDocument/2006/relationships" id="257" r:id="R9e02473337404f28"/>
    <p:sldId xmlns:r="http://schemas.openxmlformats.org/officeDocument/2006/relationships" id="258" r:id="Rcc85bff7be2d4303"/>
    <p:sldId xmlns:r="http://schemas.openxmlformats.org/officeDocument/2006/relationships" id="259" r:id="R40461fc97a034458"/>
    <p:sldId xmlns:r="http://schemas.openxmlformats.org/officeDocument/2006/relationships" id="260" r:id="R0923a0ff8cda4d51"/>
    <p:sldId xmlns:r="http://schemas.openxmlformats.org/officeDocument/2006/relationships" id="261" r:id="R9fd0e9f08f024cc6"/>
    <p:sldId xmlns:r="http://schemas.openxmlformats.org/officeDocument/2006/relationships" id="262" r:id="R65c85b5210e448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01ac9fab54227" /><Relationship Type="http://schemas.openxmlformats.org/officeDocument/2006/relationships/slide" Target="/ppt/slides/slide1.xml" Id="Rdffc5f974427494a" /><Relationship Type="http://schemas.openxmlformats.org/officeDocument/2006/relationships/slide" Target="/ppt/slides/slide2.xml" Id="R9e02473337404f28" /><Relationship Type="http://schemas.openxmlformats.org/officeDocument/2006/relationships/slide" Target="/ppt/slides/slide3.xml" Id="Rcc85bff7be2d4303" /><Relationship Type="http://schemas.openxmlformats.org/officeDocument/2006/relationships/slide" Target="/ppt/slides/slide4.xml" Id="R40461fc97a034458" /><Relationship Type="http://schemas.openxmlformats.org/officeDocument/2006/relationships/slide" Target="/ppt/slides/slide5.xml" Id="R0923a0ff8cda4d51" /><Relationship Type="http://schemas.openxmlformats.org/officeDocument/2006/relationships/slide" Target="/ppt/slides/slide6.xml" Id="R9fd0e9f08f024cc6" /><Relationship Type="http://schemas.openxmlformats.org/officeDocument/2006/relationships/slide" Target="/ppt/slides/slide7.xml" Id="R65c85b5210e448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04c78438e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21be35aa4dab" /><Relationship Type="http://schemas.openxmlformats.org/officeDocument/2006/relationships/theme" Target="/ppt/slideMasters/theme/theme1.xml" Id="Ra872657d168d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a21be35aa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66e4608e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aabd2944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a296a9d5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0b0cb307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8ef9c0c6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9fff811e8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d0ecc395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52 714 468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69 802 765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JØRGEN CHR  –  95,6 %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JESL AS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Gravensteinsgata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895 944 602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JESL AS</a:t>
            </a:r>
          </a:p>
        </p:txBody>
      </p:sp>
    </p:spTree>
  </p:cSld>
  <p:clrMapOvr>
    <a:masterClrMapping xmlns:a="http://schemas.openxmlformats.org/drawingml/2006/main"/>
  </p:clrMapOvr>
</p:sld>
</file>