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7b5b60d6e84b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ec7554224046bb"/>
  </p:sldMasterIdLst>
  <p:sldIdLst>
    <p:sldId xmlns:r="http://schemas.openxmlformats.org/officeDocument/2006/relationships" id="256" r:id="Rf0fb265b884e4b67"/>
    <p:sldId xmlns:r="http://schemas.openxmlformats.org/officeDocument/2006/relationships" id="257" r:id="R650718e8a0384169"/>
    <p:sldId xmlns:r="http://schemas.openxmlformats.org/officeDocument/2006/relationships" id="258" r:id="R25ccd1114eb24ced"/>
    <p:sldId xmlns:r="http://schemas.openxmlformats.org/officeDocument/2006/relationships" id="259" r:id="Rea57b8f0876843e0"/>
    <p:sldId xmlns:r="http://schemas.openxmlformats.org/officeDocument/2006/relationships" id="260" r:id="Rdbca5b00fb9643c0"/>
    <p:sldId xmlns:r="http://schemas.openxmlformats.org/officeDocument/2006/relationships" id="261" r:id="Rc5cc4d320a3b490e"/>
    <p:sldId xmlns:r="http://schemas.openxmlformats.org/officeDocument/2006/relationships" id="262" r:id="Rf9619f18162241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ec7554224046bb" /><Relationship Type="http://schemas.openxmlformats.org/officeDocument/2006/relationships/slide" Target="/ppt/slides/slide1.xml" Id="Rf0fb265b884e4b67" /><Relationship Type="http://schemas.openxmlformats.org/officeDocument/2006/relationships/slide" Target="/ppt/slides/slide2.xml" Id="R650718e8a0384169" /><Relationship Type="http://schemas.openxmlformats.org/officeDocument/2006/relationships/slide" Target="/ppt/slides/slide3.xml" Id="R25ccd1114eb24ced" /><Relationship Type="http://schemas.openxmlformats.org/officeDocument/2006/relationships/slide" Target="/ppt/slides/slide4.xml" Id="Rea57b8f0876843e0" /><Relationship Type="http://schemas.openxmlformats.org/officeDocument/2006/relationships/slide" Target="/ppt/slides/slide5.xml" Id="Rdbca5b00fb9643c0" /><Relationship Type="http://schemas.openxmlformats.org/officeDocument/2006/relationships/slide" Target="/ppt/slides/slide6.xml" Id="Rc5cc4d320a3b490e" /><Relationship Type="http://schemas.openxmlformats.org/officeDocument/2006/relationships/slide" Target="/ppt/slides/slide7.xml" Id="Rf9619f18162241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1a1487de44e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9a30feeb04467" /><Relationship Type="http://schemas.openxmlformats.org/officeDocument/2006/relationships/theme" Target="/ppt/slideMasters/theme/theme1.xml" Id="R048af74be34049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a9a30feeb044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04cb0a3754e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633b315a2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9463918a046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2e5a8a2d54b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fab743ab44b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b95ad834141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cc34bcc33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ANENG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328 686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116 929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10 248 764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10 810 615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KARIN ENGELSTAD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Gråkamveien 11D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896 125 222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ANENG AS</a:t>
            </a:r>
          </a:p>
        </p:txBody>
      </p:sp>
    </p:spTree>
  </p:cSld>
  <p:clrMapOvr>
    <a:masterClrMapping xmlns:a="http://schemas.openxmlformats.org/drawingml/2006/main"/>
  </p:clrMapOvr>
</p:sld>
</file>