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6e4fba864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95f8b6e5c4c47"/>
  </p:sldMasterIdLst>
  <p:sldIdLst>
    <p:sldId xmlns:r="http://schemas.openxmlformats.org/officeDocument/2006/relationships" id="256" r:id="R010556ca67ea467e"/>
    <p:sldId xmlns:r="http://schemas.openxmlformats.org/officeDocument/2006/relationships" id="257" r:id="Ra9b8b88388d94a48"/>
    <p:sldId xmlns:r="http://schemas.openxmlformats.org/officeDocument/2006/relationships" id="258" r:id="R8c1d4a2789034caa"/>
    <p:sldId xmlns:r="http://schemas.openxmlformats.org/officeDocument/2006/relationships" id="259" r:id="R8604623b815544ee"/>
    <p:sldId xmlns:r="http://schemas.openxmlformats.org/officeDocument/2006/relationships" id="260" r:id="Rfd4e319975b54363"/>
    <p:sldId xmlns:r="http://schemas.openxmlformats.org/officeDocument/2006/relationships" id="261" r:id="R95457e933c6449b4"/>
    <p:sldId xmlns:r="http://schemas.openxmlformats.org/officeDocument/2006/relationships" id="262" r:id="R4eecdef8181a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95f8b6e5c4c47" /><Relationship Type="http://schemas.openxmlformats.org/officeDocument/2006/relationships/slide" Target="/ppt/slides/slide1.xml" Id="R010556ca67ea467e" /><Relationship Type="http://schemas.openxmlformats.org/officeDocument/2006/relationships/slide" Target="/ppt/slides/slide2.xml" Id="Ra9b8b88388d94a48" /><Relationship Type="http://schemas.openxmlformats.org/officeDocument/2006/relationships/slide" Target="/ppt/slides/slide3.xml" Id="R8c1d4a2789034caa" /><Relationship Type="http://schemas.openxmlformats.org/officeDocument/2006/relationships/slide" Target="/ppt/slides/slide4.xml" Id="R8604623b815544ee" /><Relationship Type="http://schemas.openxmlformats.org/officeDocument/2006/relationships/slide" Target="/ppt/slides/slide5.xml" Id="Rfd4e319975b54363" /><Relationship Type="http://schemas.openxmlformats.org/officeDocument/2006/relationships/slide" Target="/ppt/slides/slide6.xml" Id="R95457e933c6449b4" /><Relationship Type="http://schemas.openxmlformats.org/officeDocument/2006/relationships/slide" Target="/ppt/slides/slide7.xml" Id="R4eecdef8181a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3e91b53fc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473cae7074cd5" /><Relationship Type="http://schemas.openxmlformats.org/officeDocument/2006/relationships/theme" Target="/ppt/slideMasters/theme/theme1.xml" Id="R364c08b5142e40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473cae707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546bd64a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36cf2ff1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dba0948ca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26c6e450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f0c109904e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f8c9fcde844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f542abe71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NERSKOGEN LANDHANDEL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NERSKOGEN LANDHANDEL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17 085 345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3 485 209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TORIL DULLUM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Nerskogsveien 2035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7393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NERSKOGEN LANDHANDEL AS</a:t>
            </a:r>
          </a:p>
        </p:txBody>
      </p:sp>
    </p:spTree>
  </p:cSld>
  <p:clrMapOvr>
    <a:masterClrMapping xmlns:a="http://schemas.openxmlformats.org/drawingml/2006/main"/>
  </p:clrMapOvr>
</p:sld>
</file>