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c8af80d45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075cf3ebd4dc0"/>
  </p:sldMasterIdLst>
  <p:sldIdLst>
    <p:sldId xmlns:r="http://schemas.openxmlformats.org/officeDocument/2006/relationships" id="256" r:id="R581c7979ae6d49f6"/>
    <p:sldId xmlns:r="http://schemas.openxmlformats.org/officeDocument/2006/relationships" id="257" r:id="Rd7f71d36599a475a"/>
    <p:sldId xmlns:r="http://schemas.openxmlformats.org/officeDocument/2006/relationships" id="258" r:id="Rc674427d58ba4d9f"/>
    <p:sldId xmlns:r="http://schemas.openxmlformats.org/officeDocument/2006/relationships" id="259" r:id="R6849a991988b42b6"/>
    <p:sldId xmlns:r="http://schemas.openxmlformats.org/officeDocument/2006/relationships" id="260" r:id="Rbd41d7db7a4347b2"/>
    <p:sldId xmlns:r="http://schemas.openxmlformats.org/officeDocument/2006/relationships" id="261" r:id="Re9fa849cb0d84efe"/>
    <p:sldId xmlns:r="http://schemas.openxmlformats.org/officeDocument/2006/relationships" id="262" r:id="Rea43e56fa55f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075cf3ebd4dc0" /><Relationship Type="http://schemas.openxmlformats.org/officeDocument/2006/relationships/slide" Target="/ppt/slides/slide1.xml" Id="R581c7979ae6d49f6" /><Relationship Type="http://schemas.openxmlformats.org/officeDocument/2006/relationships/slide" Target="/ppt/slides/slide2.xml" Id="Rd7f71d36599a475a" /><Relationship Type="http://schemas.openxmlformats.org/officeDocument/2006/relationships/slide" Target="/ppt/slides/slide3.xml" Id="Rc674427d58ba4d9f" /><Relationship Type="http://schemas.openxmlformats.org/officeDocument/2006/relationships/slide" Target="/ppt/slides/slide4.xml" Id="R6849a991988b42b6" /><Relationship Type="http://schemas.openxmlformats.org/officeDocument/2006/relationships/slide" Target="/ppt/slides/slide5.xml" Id="Rbd41d7db7a4347b2" /><Relationship Type="http://schemas.openxmlformats.org/officeDocument/2006/relationships/slide" Target="/ppt/slides/slide6.xml" Id="Re9fa849cb0d84efe" /><Relationship Type="http://schemas.openxmlformats.org/officeDocument/2006/relationships/slide" Target="/ppt/slides/slide7.xml" Id="Rea43e56fa55f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34dd58af6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622ea7da4a97" /><Relationship Type="http://schemas.openxmlformats.org/officeDocument/2006/relationships/theme" Target="/ppt/slideMasters/theme/theme1.xml" Id="R40c41bcc22a2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9622ea7da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397adc3e9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ed60ee305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68e3bceba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5a13b77d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9c9f389ae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690b595c2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60b90f179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LYSVERKET INVEST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GEIR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