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daea7e3b5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c5a5dab1c4bfd"/>
  </p:sldMasterIdLst>
  <p:sldIdLst>
    <p:sldId xmlns:r="http://schemas.openxmlformats.org/officeDocument/2006/relationships" id="256" r:id="Rf7d94b9b2f174318"/>
    <p:sldId xmlns:r="http://schemas.openxmlformats.org/officeDocument/2006/relationships" id="257" r:id="R25d2b02625a2427c"/>
    <p:sldId xmlns:r="http://schemas.openxmlformats.org/officeDocument/2006/relationships" id="258" r:id="Rd1c64fe6fff045ab"/>
    <p:sldId xmlns:r="http://schemas.openxmlformats.org/officeDocument/2006/relationships" id="259" r:id="Rd0027b245d404cb0"/>
    <p:sldId xmlns:r="http://schemas.openxmlformats.org/officeDocument/2006/relationships" id="260" r:id="R5c47de8818f94c66"/>
    <p:sldId xmlns:r="http://schemas.openxmlformats.org/officeDocument/2006/relationships" id="261" r:id="Ra7720f96dd24497e"/>
    <p:sldId xmlns:r="http://schemas.openxmlformats.org/officeDocument/2006/relationships" id="262" r:id="R408380b4b88a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5a5dab1c4bfd" /><Relationship Type="http://schemas.openxmlformats.org/officeDocument/2006/relationships/slide" Target="/ppt/slides/slide1.xml" Id="Rf7d94b9b2f174318" /><Relationship Type="http://schemas.openxmlformats.org/officeDocument/2006/relationships/slide" Target="/ppt/slides/slide2.xml" Id="R25d2b02625a2427c" /><Relationship Type="http://schemas.openxmlformats.org/officeDocument/2006/relationships/slide" Target="/ppt/slides/slide3.xml" Id="Rd1c64fe6fff045ab" /><Relationship Type="http://schemas.openxmlformats.org/officeDocument/2006/relationships/slide" Target="/ppt/slides/slide4.xml" Id="Rd0027b245d404cb0" /><Relationship Type="http://schemas.openxmlformats.org/officeDocument/2006/relationships/slide" Target="/ppt/slides/slide5.xml" Id="R5c47de8818f94c66" /><Relationship Type="http://schemas.openxmlformats.org/officeDocument/2006/relationships/slide" Target="/ppt/slides/slide6.xml" Id="Ra7720f96dd24497e" /><Relationship Type="http://schemas.openxmlformats.org/officeDocument/2006/relationships/slide" Target="/ppt/slides/slide7.xml" Id="R408380b4b88a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5de38fd84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dca0db5d416e" /><Relationship Type="http://schemas.openxmlformats.org/officeDocument/2006/relationships/theme" Target="/ppt/slideMasters/theme/theme1.xml" Id="Rbde6bb47cacc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2dca0db5d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10194fb6f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b106e4b02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105734a5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c37950ca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933ebe85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146c5987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f2e455f6e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GROUP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1 265 128 000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