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340bb4df7146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ec9d4ae25b4a5a"/>
  </p:sldMasterIdLst>
  <p:sldIdLst>
    <p:sldId xmlns:r="http://schemas.openxmlformats.org/officeDocument/2006/relationships" id="256" r:id="Re776b30aa1524b7e"/>
    <p:sldId xmlns:r="http://schemas.openxmlformats.org/officeDocument/2006/relationships" id="257" r:id="R309b67b6ba7d427b"/>
    <p:sldId xmlns:r="http://schemas.openxmlformats.org/officeDocument/2006/relationships" id="258" r:id="Rb44d03e16e704829"/>
    <p:sldId xmlns:r="http://schemas.openxmlformats.org/officeDocument/2006/relationships" id="259" r:id="Rb3fc34d2c7704722"/>
    <p:sldId xmlns:r="http://schemas.openxmlformats.org/officeDocument/2006/relationships" id="260" r:id="Rea6b9d5fc13b45b0"/>
    <p:sldId xmlns:r="http://schemas.openxmlformats.org/officeDocument/2006/relationships" id="261" r:id="R06e2ff0b4bc64805"/>
    <p:sldId xmlns:r="http://schemas.openxmlformats.org/officeDocument/2006/relationships" id="262" r:id="Rac8b38220c3e40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c9d4ae25b4a5a" /><Relationship Type="http://schemas.openxmlformats.org/officeDocument/2006/relationships/slide" Target="/ppt/slides/slide1.xml" Id="Re776b30aa1524b7e" /><Relationship Type="http://schemas.openxmlformats.org/officeDocument/2006/relationships/slide" Target="/ppt/slides/slide2.xml" Id="R309b67b6ba7d427b" /><Relationship Type="http://schemas.openxmlformats.org/officeDocument/2006/relationships/slide" Target="/ppt/slides/slide3.xml" Id="Rb44d03e16e704829" /><Relationship Type="http://schemas.openxmlformats.org/officeDocument/2006/relationships/slide" Target="/ppt/slides/slide4.xml" Id="Rb3fc34d2c7704722" /><Relationship Type="http://schemas.openxmlformats.org/officeDocument/2006/relationships/slide" Target="/ppt/slides/slide5.xml" Id="Rea6b9d5fc13b45b0" /><Relationship Type="http://schemas.openxmlformats.org/officeDocument/2006/relationships/slide" Target="/ppt/slides/slide6.xml" Id="R06e2ff0b4bc64805" /><Relationship Type="http://schemas.openxmlformats.org/officeDocument/2006/relationships/slide" Target="/ppt/slides/slide7.xml" Id="Rac8b38220c3e40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17421e25041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d9875aa69482f" /><Relationship Type="http://schemas.openxmlformats.org/officeDocument/2006/relationships/theme" Target="/ppt/slideMasters/theme/theme1.xml" Id="Rc9fe6496fd564c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dd9875aa6948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af383115d40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3a2c457e545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3eeccf36c48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d6a9ef7a244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d23b1d90641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1d60545dc43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e63ddcb5949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KIDSAS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KIDSAS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3 298 342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 ALEKSANDER GUSTAV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marianne@mohn.nu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896 374 222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