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65120861c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292b3da484e21"/>
  </p:sldMasterIdLst>
  <p:sldIdLst>
    <p:sldId xmlns:r="http://schemas.openxmlformats.org/officeDocument/2006/relationships" id="256" r:id="Re977df04a7d6429d"/>
    <p:sldId xmlns:r="http://schemas.openxmlformats.org/officeDocument/2006/relationships" id="257" r:id="Re527a0820eb64a17"/>
    <p:sldId xmlns:r="http://schemas.openxmlformats.org/officeDocument/2006/relationships" id="258" r:id="R9529cb20a10a4155"/>
    <p:sldId xmlns:r="http://schemas.openxmlformats.org/officeDocument/2006/relationships" id="259" r:id="Rd73f1055a8f34695"/>
    <p:sldId xmlns:r="http://schemas.openxmlformats.org/officeDocument/2006/relationships" id="260" r:id="R943a67a0cf7c4b94"/>
    <p:sldId xmlns:r="http://schemas.openxmlformats.org/officeDocument/2006/relationships" id="261" r:id="R12bdb52f74f64ba0"/>
    <p:sldId xmlns:r="http://schemas.openxmlformats.org/officeDocument/2006/relationships" id="262" r:id="R81462c812533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292b3da484e21" /><Relationship Type="http://schemas.openxmlformats.org/officeDocument/2006/relationships/slide" Target="/ppt/slides/slide1.xml" Id="Re977df04a7d6429d" /><Relationship Type="http://schemas.openxmlformats.org/officeDocument/2006/relationships/slide" Target="/ppt/slides/slide2.xml" Id="Re527a0820eb64a17" /><Relationship Type="http://schemas.openxmlformats.org/officeDocument/2006/relationships/slide" Target="/ppt/slides/slide3.xml" Id="R9529cb20a10a4155" /><Relationship Type="http://schemas.openxmlformats.org/officeDocument/2006/relationships/slide" Target="/ppt/slides/slide4.xml" Id="Rd73f1055a8f34695" /><Relationship Type="http://schemas.openxmlformats.org/officeDocument/2006/relationships/slide" Target="/ppt/slides/slide5.xml" Id="R943a67a0cf7c4b94" /><Relationship Type="http://schemas.openxmlformats.org/officeDocument/2006/relationships/slide" Target="/ppt/slides/slide6.xml" Id="R12bdb52f74f64ba0" /><Relationship Type="http://schemas.openxmlformats.org/officeDocument/2006/relationships/slide" Target="/ppt/slides/slide7.xml" Id="R81462c812533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14c94653d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53e56281844e0" /><Relationship Type="http://schemas.openxmlformats.org/officeDocument/2006/relationships/theme" Target="/ppt/slideMasters/theme/theme1.xml" Id="R374b7f77c2bb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53e562818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84ec45dc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bef1d302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8db1fd0d3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025acd084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02a2238b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d8706fe8f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59858fed4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MESTERMUR SARPSBORG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MESTERMUR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MESTERMUR SARPSBORG AS ble etablert [år] og holder til i Hafslundsøy.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MESTERMUR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MESTERMUR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MESTERMUR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17 692 219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7 970 383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MESTERMUR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GULO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BINDINGSVERKET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PETTERSEN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MESTERMUR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 trafo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1734 Hafslundsøy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896 515 802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MESTERMUR SARPSBORG AS</a:t>
            </a:r>
          </a:p>
        </p:txBody>
      </p:sp>
    </p:spTree>
  </p:cSld>
  <p:clrMapOvr>
    <a:masterClrMapping xmlns:a="http://schemas.openxmlformats.org/drawingml/2006/main"/>
  </p:clrMapOvr>
</p:sld>
</file>