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9ca95ed71747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39ea7df8b14fbf"/>
  </p:sldMasterIdLst>
  <p:sldIdLst>
    <p:sldId xmlns:r="http://schemas.openxmlformats.org/officeDocument/2006/relationships" id="256" r:id="R9dec5dc785e34e50"/>
    <p:sldId xmlns:r="http://schemas.openxmlformats.org/officeDocument/2006/relationships" id="257" r:id="R0f69230d49364034"/>
    <p:sldId xmlns:r="http://schemas.openxmlformats.org/officeDocument/2006/relationships" id="258" r:id="R37fc68167c9f47f0"/>
    <p:sldId xmlns:r="http://schemas.openxmlformats.org/officeDocument/2006/relationships" id="259" r:id="Rada92e416d4f448b"/>
    <p:sldId xmlns:r="http://schemas.openxmlformats.org/officeDocument/2006/relationships" id="260" r:id="Rcfcd3483bf6e4fe8"/>
    <p:sldId xmlns:r="http://schemas.openxmlformats.org/officeDocument/2006/relationships" id="261" r:id="Rcfd9183992564795"/>
    <p:sldId xmlns:r="http://schemas.openxmlformats.org/officeDocument/2006/relationships" id="262" r:id="R08a9b5742e0240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39ea7df8b14fbf" /><Relationship Type="http://schemas.openxmlformats.org/officeDocument/2006/relationships/slide" Target="/ppt/slides/slide1.xml" Id="R9dec5dc785e34e50" /><Relationship Type="http://schemas.openxmlformats.org/officeDocument/2006/relationships/slide" Target="/ppt/slides/slide2.xml" Id="R0f69230d49364034" /><Relationship Type="http://schemas.openxmlformats.org/officeDocument/2006/relationships/slide" Target="/ppt/slides/slide3.xml" Id="R37fc68167c9f47f0" /><Relationship Type="http://schemas.openxmlformats.org/officeDocument/2006/relationships/slide" Target="/ppt/slides/slide4.xml" Id="Rada92e416d4f448b" /><Relationship Type="http://schemas.openxmlformats.org/officeDocument/2006/relationships/slide" Target="/ppt/slides/slide5.xml" Id="Rcfcd3483bf6e4fe8" /><Relationship Type="http://schemas.openxmlformats.org/officeDocument/2006/relationships/slide" Target="/ppt/slides/slide6.xml" Id="Rcfd9183992564795" /><Relationship Type="http://schemas.openxmlformats.org/officeDocument/2006/relationships/slide" Target="/ppt/slides/slide7.xml" Id="R08a9b5742e0240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91258a32a54d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b03afcce74cd6" /><Relationship Type="http://schemas.openxmlformats.org/officeDocument/2006/relationships/theme" Target="/ppt/slideMasters/theme/theme1.xml" Id="Raba16365097141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eb03afcce74c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99fee2e0d44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52100788941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1dbc267af46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4f84994bf48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e25061ef84e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3287b69f64b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159cf5f9245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AVANTURA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AVANTURA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AVANTURA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AVANTURA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AVANTURA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AVANTURA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7 533 029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29 601 756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29 601 756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AVANTURA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INGE FLOBERGHAGEN  –  86,2 %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FLOBERGHAGEN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 FLOBERGHAGEN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FLOBERGHAGEN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FLOBERGHAGEN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AVANTURA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Breisetroa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2613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25 61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896 535 102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AVANTURA AS</a:t>
            </a:r>
          </a:p>
        </p:txBody>
      </p:sp>
    </p:spTree>
  </p:cSld>
  <p:clrMapOvr>
    <a:masterClrMapping xmlns:a="http://schemas.openxmlformats.org/drawingml/2006/main"/>
  </p:clrMapOvr>
</p:sld>
</file>