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9f9b6761b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6fd886d934185"/>
  </p:sldMasterIdLst>
  <p:sldIdLst>
    <p:sldId xmlns:r="http://schemas.openxmlformats.org/officeDocument/2006/relationships" id="256" r:id="R17084b55d30c4090"/>
    <p:sldId xmlns:r="http://schemas.openxmlformats.org/officeDocument/2006/relationships" id="257" r:id="R6a0ec516da184d6a"/>
    <p:sldId xmlns:r="http://schemas.openxmlformats.org/officeDocument/2006/relationships" id="258" r:id="R7668381e9e954881"/>
    <p:sldId xmlns:r="http://schemas.openxmlformats.org/officeDocument/2006/relationships" id="259" r:id="R892243065c0a4547"/>
    <p:sldId xmlns:r="http://schemas.openxmlformats.org/officeDocument/2006/relationships" id="260" r:id="R884b32b1fd394a0a"/>
    <p:sldId xmlns:r="http://schemas.openxmlformats.org/officeDocument/2006/relationships" id="261" r:id="Rfcb35b975a834cd2"/>
    <p:sldId xmlns:r="http://schemas.openxmlformats.org/officeDocument/2006/relationships" id="262" r:id="Rdc029f49156c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6fd886d934185" /><Relationship Type="http://schemas.openxmlformats.org/officeDocument/2006/relationships/slide" Target="/ppt/slides/slide1.xml" Id="R17084b55d30c4090" /><Relationship Type="http://schemas.openxmlformats.org/officeDocument/2006/relationships/slide" Target="/ppt/slides/slide2.xml" Id="R6a0ec516da184d6a" /><Relationship Type="http://schemas.openxmlformats.org/officeDocument/2006/relationships/slide" Target="/ppt/slides/slide3.xml" Id="R7668381e9e954881" /><Relationship Type="http://schemas.openxmlformats.org/officeDocument/2006/relationships/slide" Target="/ppt/slides/slide4.xml" Id="R892243065c0a4547" /><Relationship Type="http://schemas.openxmlformats.org/officeDocument/2006/relationships/slide" Target="/ppt/slides/slide5.xml" Id="R884b32b1fd394a0a" /><Relationship Type="http://schemas.openxmlformats.org/officeDocument/2006/relationships/slide" Target="/ppt/slides/slide6.xml" Id="Rfcb35b975a834cd2" /><Relationship Type="http://schemas.openxmlformats.org/officeDocument/2006/relationships/slide" Target="/ppt/slides/slide7.xml" Id="Rdc029f49156c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e6fd42fe344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30c4445a840a0" /><Relationship Type="http://schemas.openxmlformats.org/officeDocument/2006/relationships/theme" Target="/ppt/slideMasters/theme/theme1.xml" Id="R10d26308cd51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30c4445a8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051327845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c6975cbd6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9ebb24b59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759db1973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2cf634fc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ab1277065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cf5cfda56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INGVILD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JAN-ERIK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