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9ca56c87d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735d5850b45e3"/>
  </p:sldMasterIdLst>
  <p:sldIdLst>
    <p:sldId xmlns:r="http://schemas.openxmlformats.org/officeDocument/2006/relationships" id="256" r:id="R6bdf3de5674042c6"/>
    <p:sldId xmlns:r="http://schemas.openxmlformats.org/officeDocument/2006/relationships" id="257" r:id="Rc755a30265cf4a5b"/>
    <p:sldId xmlns:r="http://schemas.openxmlformats.org/officeDocument/2006/relationships" id="258" r:id="R1a0573fd8ed54dfd"/>
    <p:sldId xmlns:r="http://schemas.openxmlformats.org/officeDocument/2006/relationships" id="259" r:id="R729234637ad64ef0"/>
    <p:sldId xmlns:r="http://schemas.openxmlformats.org/officeDocument/2006/relationships" id="260" r:id="Rb243f5836cbb4973"/>
    <p:sldId xmlns:r="http://schemas.openxmlformats.org/officeDocument/2006/relationships" id="261" r:id="Rd4fa866e5fd84f57"/>
    <p:sldId xmlns:r="http://schemas.openxmlformats.org/officeDocument/2006/relationships" id="262" r:id="Rb2223c7df8f8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735d5850b45e3" /><Relationship Type="http://schemas.openxmlformats.org/officeDocument/2006/relationships/slide" Target="/ppt/slides/slide1.xml" Id="R6bdf3de5674042c6" /><Relationship Type="http://schemas.openxmlformats.org/officeDocument/2006/relationships/slide" Target="/ppt/slides/slide2.xml" Id="Rc755a30265cf4a5b" /><Relationship Type="http://schemas.openxmlformats.org/officeDocument/2006/relationships/slide" Target="/ppt/slides/slide3.xml" Id="R1a0573fd8ed54dfd" /><Relationship Type="http://schemas.openxmlformats.org/officeDocument/2006/relationships/slide" Target="/ppt/slides/slide4.xml" Id="R729234637ad64ef0" /><Relationship Type="http://schemas.openxmlformats.org/officeDocument/2006/relationships/slide" Target="/ppt/slides/slide5.xml" Id="Rb243f5836cbb4973" /><Relationship Type="http://schemas.openxmlformats.org/officeDocument/2006/relationships/slide" Target="/ppt/slides/slide6.xml" Id="Rd4fa866e5fd84f57" /><Relationship Type="http://schemas.openxmlformats.org/officeDocument/2006/relationships/slide" Target="/ppt/slides/slide7.xml" Id="Rb2223c7df8f8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9922cdc69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15fd995d54dda" /><Relationship Type="http://schemas.openxmlformats.org/officeDocument/2006/relationships/theme" Target="/ppt/slideMasters/theme/theme1.xml" Id="Rca4a5a71d6ed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15fd995d5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824085967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f77d48b0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a6ceb918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f7385337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ffc9c498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2f6930168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cbd751f8c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KLAVENESS MARINE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MARINE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234 627 301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135 219 183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90 066 223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1 770 028 224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3 113 137 769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www.klavenessmarine.com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896 713 132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MARINE HOLDING AS</a:t>
            </a:r>
          </a:p>
        </p:txBody>
      </p:sp>
    </p:spTree>
  </p:cSld>
  <p:clrMapOvr>
    <a:masterClrMapping xmlns:a="http://schemas.openxmlformats.org/drawingml/2006/main"/>
  </p:clrMapOvr>
</p:sld>
</file>