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98d92d8d0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a54fe9f354ea6"/>
  </p:sldMasterIdLst>
  <p:sldIdLst>
    <p:sldId xmlns:r="http://schemas.openxmlformats.org/officeDocument/2006/relationships" id="256" r:id="R81c1e124aaf54727"/>
    <p:sldId xmlns:r="http://schemas.openxmlformats.org/officeDocument/2006/relationships" id="257" r:id="Rd31498d54e0a45c4"/>
    <p:sldId xmlns:r="http://schemas.openxmlformats.org/officeDocument/2006/relationships" id="258" r:id="R80b011acf53b4fc7"/>
    <p:sldId xmlns:r="http://schemas.openxmlformats.org/officeDocument/2006/relationships" id="259" r:id="R2300b65ad867494e"/>
    <p:sldId xmlns:r="http://schemas.openxmlformats.org/officeDocument/2006/relationships" id="260" r:id="R5f2a06d542ec4ba5"/>
    <p:sldId xmlns:r="http://schemas.openxmlformats.org/officeDocument/2006/relationships" id="261" r:id="Ra656d8d3731a489b"/>
    <p:sldId xmlns:r="http://schemas.openxmlformats.org/officeDocument/2006/relationships" id="262" r:id="R94fb1e121353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a54fe9f354ea6" /><Relationship Type="http://schemas.openxmlformats.org/officeDocument/2006/relationships/slide" Target="/ppt/slides/slide1.xml" Id="R81c1e124aaf54727" /><Relationship Type="http://schemas.openxmlformats.org/officeDocument/2006/relationships/slide" Target="/ppt/slides/slide2.xml" Id="Rd31498d54e0a45c4" /><Relationship Type="http://schemas.openxmlformats.org/officeDocument/2006/relationships/slide" Target="/ppt/slides/slide3.xml" Id="R80b011acf53b4fc7" /><Relationship Type="http://schemas.openxmlformats.org/officeDocument/2006/relationships/slide" Target="/ppt/slides/slide4.xml" Id="R2300b65ad867494e" /><Relationship Type="http://schemas.openxmlformats.org/officeDocument/2006/relationships/slide" Target="/ppt/slides/slide5.xml" Id="R5f2a06d542ec4ba5" /><Relationship Type="http://schemas.openxmlformats.org/officeDocument/2006/relationships/slide" Target="/ppt/slides/slide6.xml" Id="Ra656d8d3731a489b" /><Relationship Type="http://schemas.openxmlformats.org/officeDocument/2006/relationships/slide" Target="/ppt/slides/slide7.xml" Id="R94fb1e121353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11db962a2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d691f0864429" /><Relationship Type="http://schemas.openxmlformats.org/officeDocument/2006/relationships/theme" Target="/ppt/slideMasters/theme/theme1.xml" Id="R004a4d5d91b7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3d691f086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d641733b6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d1bbb961a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d3a0c4d2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a25036d4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2ab4c4ae34c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6769833dc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ce62280a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FERO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15 571 871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SIGVALD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Veddertoppen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4642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sigvald.aamodt@oneco.no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896 741 942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FERO AS</a:t>
            </a:r>
          </a:p>
        </p:txBody>
      </p:sp>
    </p:spTree>
  </p:cSld>
  <p:clrMapOvr>
    <a:masterClrMapping xmlns:a="http://schemas.openxmlformats.org/drawingml/2006/main"/>
  </p:clrMapOvr>
</p:sld>
</file>