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65d086d4d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019ff46cc40c7"/>
  </p:sldMasterIdLst>
  <p:sldIdLst>
    <p:sldId xmlns:r="http://schemas.openxmlformats.org/officeDocument/2006/relationships" id="256" r:id="R878d582cf334458d"/>
    <p:sldId xmlns:r="http://schemas.openxmlformats.org/officeDocument/2006/relationships" id="257" r:id="Ra0310b8e286840e7"/>
    <p:sldId xmlns:r="http://schemas.openxmlformats.org/officeDocument/2006/relationships" id="258" r:id="R574ce75c7b7840f7"/>
    <p:sldId xmlns:r="http://schemas.openxmlformats.org/officeDocument/2006/relationships" id="259" r:id="R4a14b9f28adb48ed"/>
    <p:sldId xmlns:r="http://schemas.openxmlformats.org/officeDocument/2006/relationships" id="260" r:id="R402190024088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019ff46cc40c7" /><Relationship Type="http://schemas.openxmlformats.org/officeDocument/2006/relationships/slide" Target="/ppt/slides/slide1.xml" Id="R878d582cf334458d" /><Relationship Type="http://schemas.openxmlformats.org/officeDocument/2006/relationships/slide" Target="/ppt/slides/slide2.xml" Id="Ra0310b8e286840e7" /><Relationship Type="http://schemas.openxmlformats.org/officeDocument/2006/relationships/slide" Target="/ppt/slides/slide3.xml" Id="R574ce75c7b7840f7" /><Relationship Type="http://schemas.openxmlformats.org/officeDocument/2006/relationships/slide" Target="/ppt/slides/slide4.xml" Id="R4a14b9f28adb48ed" /><Relationship Type="http://schemas.openxmlformats.org/officeDocument/2006/relationships/slide" Target="/ppt/slides/slide5.xml" Id="R402190024088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39968dcca43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60f03fb345c7" /><Relationship Type="http://schemas.openxmlformats.org/officeDocument/2006/relationships/theme" Target="/ppt/slideMasters/theme/theme1.xml" Id="Rd592966b7d40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760f03fb3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e251bd511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d7a456862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162482799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13f37a1b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a53209ab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BEDEHUSLAG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BEDEHUSLAG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Humlevikvegen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marithumlevik@gmail.com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896 844 792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