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bb8aaf913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ab8ec6176c4f53"/>
  </p:sldMasterIdLst>
  <p:sldIdLst>
    <p:sldId xmlns:r="http://schemas.openxmlformats.org/officeDocument/2006/relationships" id="256" r:id="R0e5e7ed3631e4a34"/>
    <p:sldId xmlns:r="http://schemas.openxmlformats.org/officeDocument/2006/relationships" id="257" r:id="Rb43aec3526244e08"/>
    <p:sldId xmlns:r="http://schemas.openxmlformats.org/officeDocument/2006/relationships" id="258" r:id="Re8f7dcc17967403a"/>
    <p:sldId xmlns:r="http://schemas.openxmlformats.org/officeDocument/2006/relationships" id="259" r:id="Rbf2e973b8da2446f"/>
    <p:sldId xmlns:r="http://schemas.openxmlformats.org/officeDocument/2006/relationships" id="260" r:id="R5f73cd5acbe24a73"/>
    <p:sldId xmlns:r="http://schemas.openxmlformats.org/officeDocument/2006/relationships" id="261" r:id="R9303b1b137384c80"/>
    <p:sldId xmlns:r="http://schemas.openxmlformats.org/officeDocument/2006/relationships" id="262" r:id="Rce861911eb88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b8ec6176c4f53" /><Relationship Type="http://schemas.openxmlformats.org/officeDocument/2006/relationships/slide" Target="/ppt/slides/slide1.xml" Id="R0e5e7ed3631e4a34" /><Relationship Type="http://schemas.openxmlformats.org/officeDocument/2006/relationships/slide" Target="/ppt/slides/slide2.xml" Id="Rb43aec3526244e08" /><Relationship Type="http://schemas.openxmlformats.org/officeDocument/2006/relationships/slide" Target="/ppt/slides/slide3.xml" Id="Re8f7dcc17967403a" /><Relationship Type="http://schemas.openxmlformats.org/officeDocument/2006/relationships/slide" Target="/ppt/slides/slide4.xml" Id="Rbf2e973b8da2446f" /><Relationship Type="http://schemas.openxmlformats.org/officeDocument/2006/relationships/slide" Target="/ppt/slides/slide5.xml" Id="R5f73cd5acbe24a73" /><Relationship Type="http://schemas.openxmlformats.org/officeDocument/2006/relationships/slide" Target="/ppt/slides/slide6.xml" Id="R9303b1b137384c80" /><Relationship Type="http://schemas.openxmlformats.org/officeDocument/2006/relationships/slide" Target="/ppt/slides/slide7.xml" Id="Rce861911eb88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0d3ca240c41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391938624b49" /><Relationship Type="http://schemas.openxmlformats.org/officeDocument/2006/relationships/theme" Target="/ppt/slideMasters/theme/theme1.xml" Id="R8840f8593117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339193862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6128fae18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3dfcbd3e34c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a7dad11c447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2f72ef2a0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a04e79db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2dad6c4424c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2d7ec06c8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PROPLAN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PROPLAN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50 566 847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3 147 792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1 392 269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13 922 687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GARPESTAD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50 07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896 896 482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