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20dc1877f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e9566ee3e4a72"/>
  </p:sldMasterIdLst>
  <p:sldIdLst>
    <p:sldId xmlns:r="http://schemas.openxmlformats.org/officeDocument/2006/relationships" id="256" r:id="R14df007d12904639"/>
    <p:sldId xmlns:r="http://schemas.openxmlformats.org/officeDocument/2006/relationships" id="257" r:id="R6f236c336dfe40c2"/>
    <p:sldId xmlns:r="http://schemas.openxmlformats.org/officeDocument/2006/relationships" id="258" r:id="Raa3b6cc0f02745c1"/>
    <p:sldId xmlns:r="http://schemas.openxmlformats.org/officeDocument/2006/relationships" id="259" r:id="R0151b50077414b4b"/>
    <p:sldId xmlns:r="http://schemas.openxmlformats.org/officeDocument/2006/relationships" id="260" r:id="Rd060a376cf7c448e"/>
    <p:sldId xmlns:r="http://schemas.openxmlformats.org/officeDocument/2006/relationships" id="261" r:id="Rdfee0233f19848fc"/>
    <p:sldId xmlns:r="http://schemas.openxmlformats.org/officeDocument/2006/relationships" id="262" r:id="Rd346a5fb3911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e9566ee3e4a72" /><Relationship Type="http://schemas.openxmlformats.org/officeDocument/2006/relationships/slide" Target="/ppt/slides/slide1.xml" Id="R14df007d12904639" /><Relationship Type="http://schemas.openxmlformats.org/officeDocument/2006/relationships/slide" Target="/ppt/slides/slide2.xml" Id="R6f236c336dfe40c2" /><Relationship Type="http://schemas.openxmlformats.org/officeDocument/2006/relationships/slide" Target="/ppt/slides/slide3.xml" Id="Raa3b6cc0f02745c1" /><Relationship Type="http://schemas.openxmlformats.org/officeDocument/2006/relationships/slide" Target="/ppt/slides/slide4.xml" Id="R0151b50077414b4b" /><Relationship Type="http://schemas.openxmlformats.org/officeDocument/2006/relationships/slide" Target="/ppt/slides/slide5.xml" Id="Rd060a376cf7c448e" /><Relationship Type="http://schemas.openxmlformats.org/officeDocument/2006/relationships/slide" Target="/ppt/slides/slide6.xml" Id="Rdfee0233f19848fc" /><Relationship Type="http://schemas.openxmlformats.org/officeDocument/2006/relationships/slide" Target="/ppt/slides/slide7.xml" Id="Rd346a5fb3911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5a0dffa66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ee86292164cda" /><Relationship Type="http://schemas.openxmlformats.org/officeDocument/2006/relationships/theme" Target="/ppt/slideMasters/theme/theme1.xml" Id="R31e79d30230d4c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7ee86292164c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db333fec24f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2671e8d2c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cc8f8449d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cfb114d70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4efbdf109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66869fdd3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15ac31e34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EGGEDAL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EGGEDAL RØR AS ble etablert [år] og holder til i Nedre 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486 467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1 517 384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LØVLID GISLE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3358 Nedre 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896 956 922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RØR AS</a:t>
            </a:r>
          </a:p>
        </p:txBody>
      </p:sp>
    </p:spTree>
  </p:cSld>
  <p:clrMapOvr>
    <a:masterClrMapping xmlns:a="http://schemas.openxmlformats.org/drawingml/2006/main"/>
  </p:clrMapOvr>
</p:sld>
</file>