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c174bf028744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020380dee8457c"/>
  </p:sldMasterIdLst>
  <p:sldIdLst>
    <p:sldId xmlns:r="http://schemas.openxmlformats.org/officeDocument/2006/relationships" id="256" r:id="Rbe0c2e0a11b04568"/>
    <p:sldId xmlns:r="http://schemas.openxmlformats.org/officeDocument/2006/relationships" id="257" r:id="R0104b595dd7447fb"/>
    <p:sldId xmlns:r="http://schemas.openxmlformats.org/officeDocument/2006/relationships" id="258" r:id="R3b1a8e9e955f4e33"/>
    <p:sldId xmlns:r="http://schemas.openxmlformats.org/officeDocument/2006/relationships" id="259" r:id="R2f5de8275c1f4b93"/>
    <p:sldId xmlns:r="http://schemas.openxmlformats.org/officeDocument/2006/relationships" id="260" r:id="R974750e1435748d2"/>
    <p:sldId xmlns:r="http://schemas.openxmlformats.org/officeDocument/2006/relationships" id="261" r:id="R1f58efd53468456f"/>
    <p:sldId xmlns:r="http://schemas.openxmlformats.org/officeDocument/2006/relationships" id="262" r:id="Re6e362f3617043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020380dee8457c" /><Relationship Type="http://schemas.openxmlformats.org/officeDocument/2006/relationships/slide" Target="/ppt/slides/slide1.xml" Id="Rbe0c2e0a11b04568" /><Relationship Type="http://schemas.openxmlformats.org/officeDocument/2006/relationships/slide" Target="/ppt/slides/slide2.xml" Id="R0104b595dd7447fb" /><Relationship Type="http://schemas.openxmlformats.org/officeDocument/2006/relationships/slide" Target="/ppt/slides/slide3.xml" Id="R3b1a8e9e955f4e33" /><Relationship Type="http://schemas.openxmlformats.org/officeDocument/2006/relationships/slide" Target="/ppt/slides/slide4.xml" Id="R2f5de8275c1f4b93" /><Relationship Type="http://schemas.openxmlformats.org/officeDocument/2006/relationships/slide" Target="/ppt/slides/slide5.xml" Id="R974750e1435748d2" /><Relationship Type="http://schemas.openxmlformats.org/officeDocument/2006/relationships/slide" Target="/ppt/slides/slide6.xml" Id="R1f58efd53468456f" /><Relationship Type="http://schemas.openxmlformats.org/officeDocument/2006/relationships/slide" Target="/ppt/slides/slide7.xml" Id="Re6e362f3617043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ac8e283c9241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5e792c73f4730" /><Relationship Type="http://schemas.openxmlformats.org/officeDocument/2006/relationships/theme" Target="/ppt/slideMasters/theme/theme1.xml" Id="R47ea367b09764b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05e792c73f47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a567c347944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3ad596f9542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d10df140a42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c129faa6242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07fbdce944a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1f18898264c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6c66334d345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3NOR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3NOR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3NOR EIENDOM AS ble etablert [år] og holder til i 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3NOR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3NOR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3NOR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522 871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640 047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3NOR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 HOLMEN GRUNDSTAD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3NOR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Frudalsrindane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5306 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896 991 752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3NOR EIENDOM AS</a:t>
            </a:r>
          </a:p>
        </p:txBody>
      </p:sp>
    </p:spTree>
  </p:cSld>
  <p:clrMapOvr>
    <a:masterClrMapping xmlns:a="http://schemas.openxmlformats.org/drawingml/2006/main"/>
  </p:clrMapOvr>
</p:sld>
</file>