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e116bed36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1b8ae0f38437d"/>
  </p:sldMasterIdLst>
  <p:sldIdLst>
    <p:sldId xmlns:r="http://schemas.openxmlformats.org/officeDocument/2006/relationships" id="256" r:id="Rffb69b9edc8946a0"/>
    <p:sldId xmlns:r="http://schemas.openxmlformats.org/officeDocument/2006/relationships" id="257" r:id="R0813d4cf0808493e"/>
    <p:sldId xmlns:r="http://schemas.openxmlformats.org/officeDocument/2006/relationships" id="258" r:id="R6a925eb1bbfe4829"/>
    <p:sldId xmlns:r="http://schemas.openxmlformats.org/officeDocument/2006/relationships" id="259" r:id="Refbc049dbea84017"/>
    <p:sldId xmlns:r="http://schemas.openxmlformats.org/officeDocument/2006/relationships" id="260" r:id="Rc598ee83d6c8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1b8ae0f38437d" /><Relationship Type="http://schemas.openxmlformats.org/officeDocument/2006/relationships/slide" Target="/ppt/slides/slide1.xml" Id="Rffb69b9edc8946a0" /><Relationship Type="http://schemas.openxmlformats.org/officeDocument/2006/relationships/slide" Target="/ppt/slides/slide2.xml" Id="R0813d4cf0808493e" /><Relationship Type="http://schemas.openxmlformats.org/officeDocument/2006/relationships/slide" Target="/ppt/slides/slide3.xml" Id="R6a925eb1bbfe4829" /><Relationship Type="http://schemas.openxmlformats.org/officeDocument/2006/relationships/slide" Target="/ppt/slides/slide4.xml" Id="Refbc049dbea84017" /><Relationship Type="http://schemas.openxmlformats.org/officeDocument/2006/relationships/slide" Target="/ppt/slides/slide5.xml" Id="Rc598ee83d6c8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17cad96b2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038443f6436d" /><Relationship Type="http://schemas.openxmlformats.org/officeDocument/2006/relationships/theme" Target="/ppt/slideMasters/theme/theme1.xml" Id="R6b899925d82d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f038443f6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0cd11ec9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47a8f5238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f68405ac8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d03d46560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f3b680cba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