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f19243f5d4e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dfa0e57984ec9"/>
  </p:sldMasterIdLst>
  <p:sldIdLst>
    <p:sldId xmlns:r="http://schemas.openxmlformats.org/officeDocument/2006/relationships" id="256" r:id="Ra144604eca014490"/>
    <p:sldId xmlns:r="http://schemas.openxmlformats.org/officeDocument/2006/relationships" id="257" r:id="Rd2931e91a8d9467b"/>
    <p:sldId xmlns:r="http://schemas.openxmlformats.org/officeDocument/2006/relationships" id="258" r:id="R8b35de3381d64f9a"/>
    <p:sldId xmlns:r="http://schemas.openxmlformats.org/officeDocument/2006/relationships" id="259" r:id="Rd512ad3eee7e44ce"/>
    <p:sldId xmlns:r="http://schemas.openxmlformats.org/officeDocument/2006/relationships" id="260" r:id="R2c1fc692852d4f57"/>
    <p:sldId xmlns:r="http://schemas.openxmlformats.org/officeDocument/2006/relationships" id="261" r:id="R372efaeacfdd49c6"/>
    <p:sldId xmlns:r="http://schemas.openxmlformats.org/officeDocument/2006/relationships" id="262" r:id="R5d7a5c780eda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dfa0e57984ec9" /><Relationship Type="http://schemas.openxmlformats.org/officeDocument/2006/relationships/slide" Target="/ppt/slides/slide1.xml" Id="Ra144604eca014490" /><Relationship Type="http://schemas.openxmlformats.org/officeDocument/2006/relationships/slide" Target="/ppt/slides/slide2.xml" Id="Rd2931e91a8d9467b" /><Relationship Type="http://schemas.openxmlformats.org/officeDocument/2006/relationships/slide" Target="/ppt/slides/slide3.xml" Id="R8b35de3381d64f9a" /><Relationship Type="http://schemas.openxmlformats.org/officeDocument/2006/relationships/slide" Target="/ppt/slides/slide4.xml" Id="Rd512ad3eee7e44ce" /><Relationship Type="http://schemas.openxmlformats.org/officeDocument/2006/relationships/slide" Target="/ppt/slides/slide5.xml" Id="R2c1fc692852d4f57" /><Relationship Type="http://schemas.openxmlformats.org/officeDocument/2006/relationships/slide" Target="/ppt/slides/slide6.xml" Id="R372efaeacfdd49c6" /><Relationship Type="http://schemas.openxmlformats.org/officeDocument/2006/relationships/slide" Target="/ppt/slides/slide7.xml" Id="R5d7a5c780eda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ba3f4616d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9392b8d524284" /><Relationship Type="http://schemas.openxmlformats.org/officeDocument/2006/relationships/theme" Target="/ppt/slideMasters/theme/theme1.xml" Id="R4077373a76c2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19392b8d5242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66dc1ee5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8a9b391ae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3620572d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ef7ee9de646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db5398b74e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22e41c525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e9ef8f2cf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797 702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1 986 861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FØLSTAD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Parkenga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office@nordia.group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www.nordia.group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