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48c770856648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580c3cc4764837"/>
  </p:sldMasterIdLst>
  <p:sldIdLst>
    <p:sldId xmlns:r="http://schemas.openxmlformats.org/officeDocument/2006/relationships" id="256" r:id="R116b0f8eb3e54a1b"/>
    <p:sldId xmlns:r="http://schemas.openxmlformats.org/officeDocument/2006/relationships" id="257" r:id="Rf02e7698318547a8"/>
    <p:sldId xmlns:r="http://schemas.openxmlformats.org/officeDocument/2006/relationships" id="258" r:id="R5c94925d4d934ffa"/>
    <p:sldId xmlns:r="http://schemas.openxmlformats.org/officeDocument/2006/relationships" id="259" r:id="R819067de4516451a"/>
    <p:sldId xmlns:r="http://schemas.openxmlformats.org/officeDocument/2006/relationships" id="260" r:id="Rf0d135c209ad4feb"/>
    <p:sldId xmlns:r="http://schemas.openxmlformats.org/officeDocument/2006/relationships" id="261" r:id="R2e7ef984a55c4b95"/>
    <p:sldId xmlns:r="http://schemas.openxmlformats.org/officeDocument/2006/relationships" id="262" r:id="R58770b30a62d49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580c3cc4764837" /><Relationship Type="http://schemas.openxmlformats.org/officeDocument/2006/relationships/slide" Target="/ppt/slides/slide1.xml" Id="R116b0f8eb3e54a1b" /><Relationship Type="http://schemas.openxmlformats.org/officeDocument/2006/relationships/slide" Target="/ppt/slides/slide2.xml" Id="Rf02e7698318547a8" /><Relationship Type="http://schemas.openxmlformats.org/officeDocument/2006/relationships/slide" Target="/ppt/slides/slide3.xml" Id="R5c94925d4d934ffa" /><Relationship Type="http://schemas.openxmlformats.org/officeDocument/2006/relationships/slide" Target="/ppt/slides/slide4.xml" Id="R819067de4516451a" /><Relationship Type="http://schemas.openxmlformats.org/officeDocument/2006/relationships/slide" Target="/ppt/slides/slide5.xml" Id="Rf0d135c209ad4feb" /><Relationship Type="http://schemas.openxmlformats.org/officeDocument/2006/relationships/slide" Target="/ppt/slides/slide6.xml" Id="R2e7ef984a55c4b95" /><Relationship Type="http://schemas.openxmlformats.org/officeDocument/2006/relationships/slide" Target="/ppt/slides/slide7.xml" Id="R58770b30a62d49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02bb4f916543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18edddf984a51" /><Relationship Type="http://schemas.openxmlformats.org/officeDocument/2006/relationships/theme" Target="/ppt/slideMasters/theme/theme1.xml" Id="R4b2f2c01383840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418edddf984a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b12e9ce724d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ffcecb07e4f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ff220203f44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3db957c6a4e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6260a4e1047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d81e226424b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590ffac7f40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CERRO RICO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CERRO 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CERRO RICO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CERRO 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CERRO 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CERRO 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1 022 693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1 892 479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1 977 843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CERRO 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SØRHEIM INGVE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CERRO 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Blåklokkeveien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isorheim@gmail.com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897 019 922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CERRO RICO AS</a:t>
            </a:r>
          </a:p>
        </p:txBody>
      </p:sp>
    </p:spTree>
  </p:cSld>
  <p:clrMapOvr>
    <a:masterClrMapping xmlns:a="http://schemas.openxmlformats.org/drawingml/2006/main"/>
  </p:clrMapOvr>
</p:sld>
</file>