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294dbf701a48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53b1cd8af24d10"/>
  </p:sldMasterIdLst>
  <p:sldIdLst>
    <p:sldId xmlns:r="http://schemas.openxmlformats.org/officeDocument/2006/relationships" id="256" r:id="R36f1b62a33da4ab8"/>
    <p:sldId xmlns:r="http://schemas.openxmlformats.org/officeDocument/2006/relationships" id="257" r:id="R8c8f85150cc14e8c"/>
    <p:sldId xmlns:r="http://schemas.openxmlformats.org/officeDocument/2006/relationships" id="258" r:id="R3f65ac2fa703451d"/>
    <p:sldId xmlns:r="http://schemas.openxmlformats.org/officeDocument/2006/relationships" id="259" r:id="R31e0fa2b45cd4151"/>
    <p:sldId xmlns:r="http://schemas.openxmlformats.org/officeDocument/2006/relationships" id="260" r:id="Rec6c6ce71589407f"/>
    <p:sldId xmlns:r="http://schemas.openxmlformats.org/officeDocument/2006/relationships" id="261" r:id="R6050c0a434184bf7"/>
    <p:sldId xmlns:r="http://schemas.openxmlformats.org/officeDocument/2006/relationships" id="262" r:id="R64c3c7282eda40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53b1cd8af24d10" /><Relationship Type="http://schemas.openxmlformats.org/officeDocument/2006/relationships/slide" Target="/ppt/slides/slide1.xml" Id="R36f1b62a33da4ab8" /><Relationship Type="http://schemas.openxmlformats.org/officeDocument/2006/relationships/slide" Target="/ppt/slides/slide2.xml" Id="R8c8f85150cc14e8c" /><Relationship Type="http://schemas.openxmlformats.org/officeDocument/2006/relationships/slide" Target="/ppt/slides/slide3.xml" Id="R3f65ac2fa703451d" /><Relationship Type="http://schemas.openxmlformats.org/officeDocument/2006/relationships/slide" Target="/ppt/slides/slide4.xml" Id="R31e0fa2b45cd4151" /><Relationship Type="http://schemas.openxmlformats.org/officeDocument/2006/relationships/slide" Target="/ppt/slides/slide5.xml" Id="Rec6c6ce71589407f" /><Relationship Type="http://schemas.openxmlformats.org/officeDocument/2006/relationships/slide" Target="/ppt/slides/slide6.xml" Id="R6050c0a434184bf7" /><Relationship Type="http://schemas.openxmlformats.org/officeDocument/2006/relationships/slide" Target="/ppt/slides/slide7.xml" Id="R64c3c7282eda40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3d53e814f41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176e315a343e7" /><Relationship Type="http://schemas.openxmlformats.org/officeDocument/2006/relationships/theme" Target="/ppt/slideMasters/theme/theme1.xml" Id="Re39d9c0a03e747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2176e315a343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bb3f316844f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4ef880b6242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e12c52ef543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a8f5aac1443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e4302f00b4a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19ebb47e740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03bdd81b04f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FREDRIKSTAD SNEKKERSERVICE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FREDRIKSTAD SNEKKERSERVICE AS ble etablert [år] og holder til i Vesterøy.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17 817 795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−66 233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2 168 265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5 139 013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HØYDAHL-JOHANSEN MATS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OLAFSEN ARILD EUGEN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BRYNHILDSEN OLA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EKSTRAND EMIL ANDERS 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Skjelsbu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1684 Vesterøy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post@fredrikstadsnekkerservice.no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fredrikstadsnekkerservice.no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897 118 432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SNEKKERSERVICE AS</a:t>
            </a:r>
          </a:p>
        </p:txBody>
      </p:sp>
    </p:spTree>
  </p:cSld>
  <p:clrMapOvr>
    <a:masterClrMapping xmlns:a="http://schemas.openxmlformats.org/drawingml/2006/main"/>
  </p:clrMapOvr>
</p:sld>
</file>