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486cd379a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684c83cdf40cd"/>
  </p:sldMasterIdLst>
  <p:sldIdLst>
    <p:sldId xmlns:r="http://schemas.openxmlformats.org/officeDocument/2006/relationships" id="256" r:id="R4f8a9538054e4180"/>
    <p:sldId xmlns:r="http://schemas.openxmlformats.org/officeDocument/2006/relationships" id="257" r:id="R2f4936a7688546bd"/>
    <p:sldId xmlns:r="http://schemas.openxmlformats.org/officeDocument/2006/relationships" id="258" r:id="Rdfefafb48090428e"/>
    <p:sldId xmlns:r="http://schemas.openxmlformats.org/officeDocument/2006/relationships" id="259" r:id="Rb5f68ce6659f4f9d"/>
    <p:sldId xmlns:r="http://schemas.openxmlformats.org/officeDocument/2006/relationships" id="260" r:id="R81aaa2546b144395"/>
    <p:sldId xmlns:r="http://schemas.openxmlformats.org/officeDocument/2006/relationships" id="261" r:id="Rf96eed54a1be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684c83cdf40cd" /><Relationship Type="http://schemas.openxmlformats.org/officeDocument/2006/relationships/slide" Target="/ppt/slides/slide1.xml" Id="R4f8a9538054e4180" /><Relationship Type="http://schemas.openxmlformats.org/officeDocument/2006/relationships/slide" Target="/ppt/slides/slide2.xml" Id="R2f4936a7688546bd" /><Relationship Type="http://schemas.openxmlformats.org/officeDocument/2006/relationships/slide" Target="/ppt/slides/slide3.xml" Id="Rdfefafb48090428e" /><Relationship Type="http://schemas.openxmlformats.org/officeDocument/2006/relationships/slide" Target="/ppt/slides/slide4.xml" Id="Rb5f68ce6659f4f9d" /><Relationship Type="http://schemas.openxmlformats.org/officeDocument/2006/relationships/slide" Target="/ppt/slides/slide5.xml" Id="R81aaa2546b144395" /><Relationship Type="http://schemas.openxmlformats.org/officeDocument/2006/relationships/slide" Target="/ppt/slides/slide6.xml" Id="Rf96eed54a1be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4f67bf8c2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0f477d43488d" /><Relationship Type="http://schemas.openxmlformats.org/officeDocument/2006/relationships/theme" Target="/ppt/slideMasters/theme/theme1.xml" Id="Rb2f1f514736a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30f477d43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770518eba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b1f2c110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f670469c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b20667dfe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e26551916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dd0123b93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