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f2a1bed85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e7372f7254342"/>
  </p:sldMasterIdLst>
  <p:sldIdLst>
    <p:sldId xmlns:r="http://schemas.openxmlformats.org/officeDocument/2006/relationships" id="256" r:id="R0dca22a66e604009"/>
    <p:sldId xmlns:r="http://schemas.openxmlformats.org/officeDocument/2006/relationships" id="257" r:id="Rb64379f9162840f2"/>
    <p:sldId xmlns:r="http://schemas.openxmlformats.org/officeDocument/2006/relationships" id="258" r:id="Re8342b3d187944f8"/>
    <p:sldId xmlns:r="http://schemas.openxmlformats.org/officeDocument/2006/relationships" id="259" r:id="R914762d3ff434222"/>
    <p:sldId xmlns:r="http://schemas.openxmlformats.org/officeDocument/2006/relationships" id="260" r:id="R11036416362c448b"/>
    <p:sldId xmlns:r="http://schemas.openxmlformats.org/officeDocument/2006/relationships" id="261" r:id="Rdc32ce2094a4466e"/>
    <p:sldId xmlns:r="http://schemas.openxmlformats.org/officeDocument/2006/relationships" id="262" r:id="R3751459aa7de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e7372f7254342" /><Relationship Type="http://schemas.openxmlformats.org/officeDocument/2006/relationships/slide" Target="/ppt/slides/slide1.xml" Id="R0dca22a66e604009" /><Relationship Type="http://schemas.openxmlformats.org/officeDocument/2006/relationships/slide" Target="/ppt/slides/slide2.xml" Id="Rb64379f9162840f2" /><Relationship Type="http://schemas.openxmlformats.org/officeDocument/2006/relationships/slide" Target="/ppt/slides/slide3.xml" Id="Re8342b3d187944f8" /><Relationship Type="http://schemas.openxmlformats.org/officeDocument/2006/relationships/slide" Target="/ppt/slides/slide4.xml" Id="R914762d3ff434222" /><Relationship Type="http://schemas.openxmlformats.org/officeDocument/2006/relationships/slide" Target="/ppt/slides/slide5.xml" Id="R11036416362c448b" /><Relationship Type="http://schemas.openxmlformats.org/officeDocument/2006/relationships/slide" Target="/ppt/slides/slide6.xml" Id="Rdc32ce2094a4466e" /><Relationship Type="http://schemas.openxmlformats.org/officeDocument/2006/relationships/slide" Target="/ppt/slides/slide7.xml" Id="R3751459aa7de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7c30e39e8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c8fc467664e26" /><Relationship Type="http://schemas.openxmlformats.org/officeDocument/2006/relationships/theme" Target="/ppt/slideMasters/theme/theme1.xml" Id="Rbcd0bc095b4746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ec8fc46766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91dba9c89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13fb2411146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0d00d0af7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c77a980b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34e13c728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4b996633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e9f2c8634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FANDANGO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FANDANGO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14 580 690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SCHJELDERUP STEINBAKK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Håkon Steinbakk, Sannergata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haakon.steinbakk@gmail.com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897 249 812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FANDANGO INVEST AS</a:t>
            </a:r>
          </a:p>
        </p:txBody>
      </p:sp>
    </p:spTree>
  </p:cSld>
  <p:clrMapOvr>
    <a:masterClrMapping xmlns:a="http://schemas.openxmlformats.org/drawingml/2006/main"/>
  </p:clrMapOvr>
</p:sld>
</file>