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694c8a71aa543a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90e082cbbe447fd"/>
  </p:sldMasterIdLst>
  <p:sldIdLst>
    <p:sldId xmlns:r="http://schemas.openxmlformats.org/officeDocument/2006/relationships" id="256" r:id="R88e92b45634147e7"/>
    <p:sldId xmlns:r="http://schemas.openxmlformats.org/officeDocument/2006/relationships" id="257" r:id="R4848bda265c34d2c"/>
    <p:sldId xmlns:r="http://schemas.openxmlformats.org/officeDocument/2006/relationships" id="258" r:id="R730cc1c6d6ec428c"/>
    <p:sldId xmlns:r="http://schemas.openxmlformats.org/officeDocument/2006/relationships" id="259" r:id="Rc13d0f405a7c452f"/>
    <p:sldId xmlns:r="http://schemas.openxmlformats.org/officeDocument/2006/relationships" id="260" r:id="Rb7f30433f0b144c1"/>
    <p:sldId xmlns:r="http://schemas.openxmlformats.org/officeDocument/2006/relationships" id="261" r:id="R6a9ba007efe444ac"/>
    <p:sldId xmlns:r="http://schemas.openxmlformats.org/officeDocument/2006/relationships" id="262" r:id="R02ebb8a2b99c49c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0e082cbbe447fd" /><Relationship Type="http://schemas.openxmlformats.org/officeDocument/2006/relationships/slide" Target="/ppt/slides/slide1.xml" Id="R88e92b45634147e7" /><Relationship Type="http://schemas.openxmlformats.org/officeDocument/2006/relationships/slide" Target="/ppt/slides/slide2.xml" Id="R4848bda265c34d2c" /><Relationship Type="http://schemas.openxmlformats.org/officeDocument/2006/relationships/slide" Target="/ppt/slides/slide3.xml" Id="R730cc1c6d6ec428c" /><Relationship Type="http://schemas.openxmlformats.org/officeDocument/2006/relationships/slide" Target="/ppt/slides/slide4.xml" Id="Rc13d0f405a7c452f" /><Relationship Type="http://schemas.openxmlformats.org/officeDocument/2006/relationships/slide" Target="/ppt/slides/slide5.xml" Id="Rb7f30433f0b144c1" /><Relationship Type="http://schemas.openxmlformats.org/officeDocument/2006/relationships/slide" Target="/ppt/slides/slide6.xml" Id="R6a9ba007efe444ac" /><Relationship Type="http://schemas.openxmlformats.org/officeDocument/2006/relationships/slide" Target="/ppt/slides/slide7.xml" Id="R02ebb8a2b99c49c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e4318fe43f42e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ed98bbf6124993" /><Relationship Type="http://schemas.openxmlformats.org/officeDocument/2006/relationships/theme" Target="/ppt/slideMasters/theme/theme1.xml" Id="R0d0d462d895c498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eed98bbf612499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e388ba13b74cb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5ff148907b46b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b98a67a3e1468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8a57d503de437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64dc66d46e454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068a8a35fb4f0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ff9dc7d42440f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EFFECTUS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EFFECTUS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EFFECTUS REGNSKAP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EFFECTUS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EFFECTUS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EFFECTUS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3 654 453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468 822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357 716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2 638 936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3 364 700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EFFECTUS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MATHIYAPARANAM YOGASEELAN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EFFECTUS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Karihaugveien 89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1086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96 71 71 71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sm@effectus.no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www.effectus.no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897 365 642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EFFECTUS REGNSKAP AS</a:t>
            </a:r>
          </a:p>
        </p:txBody>
      </p:sp>
    </p:spTree>
  </p:cSld>
  <p:clrMapOvr>
    <a:masterClrMapping xmlns:a="http://schemas.openxmlformats.org/drawingml/2006/main"/>
  </p:clrMapOvr>
</p:sld>
</file>