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20b93ed3e44c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0a22d979c54816"/>
  </p:sldMasterIdLst>
  <p:sldIdLst>
    <p:sldId xmlns:r="http://schemas.openxmlformats.org/officeDocument/2006/relationships" id="256" r:id="R630dec5eb8c04e6f"/>
    <p:sldId xmlns:r="http://schemas.openxmlformats.org/officeDocument/2006/relationships" id="257" r:id="R6b7c6c7edb3c444b"/>
    <p:sldId xmlns:r="http://schemas.openxmlformats.org/officeDocument/2006/relationships" id="258" r:id="R2746ee2199584b5e"/>
    <p:sldId xmlns:r="http://schemas.openxmlformats.org/officeDocument/2006/relationships" id="259" r:id="Rc15edccb8fb74f71"/>
    <p:sldId xmlns:r="http://schemas.openxmlformats.org/officeDocument/2006/relationships" id="260" r:id="Rb844fa0b7f074fc4"/>
    <p:sldId xmlns:r="http://schemas.openxmlformats.org/officeDocument/2006/relationships" id="261" r:id="R9ab1454b0ff34090"/>
    <p:sldId xmlns:r="http://schemas.openxmlformats.org/officeDocument/2006/relationships" id="262" r:id="Rf5e0b393fdec49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0a22d979c54816" /><Relationship Type="http://schemas.openxmlformats.org/officeDocument/2006/relationships/slide" Target="/ppt/slides/slide1.xml" Id="R630dec5eb8c04e6f" /><Relationship Type="http://schemas.openxmlformats.org/officeDocument/2006/relationships/slide" Target="/ppt/slides/slide2.xml" Id="R6b7c6c7edb3c444b" /><Relationship Type="http://schemas.openxmlformats.org/officeDocument/2006/relationships/slide" Target="/ppt/slides/slide3.xml" Id="R2746ee2199584b5e" /><Relationship Type="http://schemas.openxmlformats.org/officeDocument/2006/relationships/slide" Target="/ppt/slides/slide4.xml" Id="Rc15edccb8fb74f71" /><Relationship Type="http://schemas.openxmlformats.org/officeDocument/2006/relationships/slide" Target="/ppt/slides/slide5.xml" Id="Rb844fa0b7f074fc4" /><Relationship Type="http://schemas.openxmlformats.org/officeDocument/2006/relationships/slide" Target="/ppt/slides/slide6.xml" Id="R9ab1454b0ff34090" /><Relationship Type="http://schemas.openxmlformats.org/officeDocument/2006/relationships/slide" Target="/ppt/slides/slide7.xml" Id="Rf5e0b393fdec49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6f77b3232f45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8eccc68c34940" /><Relationship Type="http://schemas.openxmlformats.org/officeDocument/2006/relationships/theme" Target="/ppt/slideMasters/theme/theme1.xml" Id="R1b4eea1a603648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98eccc68c349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5f0af698745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d12e1826944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0df08258940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d1bbd56694d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6fadb1cee45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ad15794be4a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3ec44b91c43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OLIMB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OLIMB HOLDING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−521 185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30 099 141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159 197 540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177 646 493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TEKKAM AS  –  47,0 %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ØYSO AS  –  34,8 %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OLIMB ØYSTEIN  –  12,1 %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OLIMB HOLDING AS  –  6,1 %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Sarpsborgveien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28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post@olimb-anlegg.no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www.olimb-anlegg.no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897 378 302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OLIMB HOLDING AS</a:t>
            </a:r>
          </a:p>
        </p:txBody>
      </p:sp>
    </p:spTree>
  </p:cSld>
  <p:clrMapOvr>
    <a:masterClrMapping xmlns:a="http://schemas.openxmlformats.org/drawingml/2006/main"/>
  </p:clrMapOvr>
</p:sld>
</file>