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fec4507dd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1a65b69f24c60"/>
  </p:sldMasterIdLst>
  <p:sldIdLst>
    <p:sldId xmlns:r="http://schemas.openxmlformats.org/officeDocument/2006/relationships" id="256" r:id="Rd43696fd1e5e46c9"/>
    <p:sldId xmlns:r="http://schemas.openxmlformats.org/officeDocument/2006/relationships" id="257" r:id="R45350e3c02014743"/>
    <p:sldId xmlns:r="http://schemas.openxmlformats.org/officeDocument/2006/relationships" id="258" r:id="Rb9813eaf7f50470f"/>
    <p:sldId xmlns:r="http://schemas.openxmlformats.org/officeDocument/2006/relationships" id="259" r:id="Rc0f5d421600d4c8a"/>
    <p:sldId xmlns:r="http://schemas.openxmlformats.org/officeDocument/2006/relationships" id="260" r:id="Rc1a18436b20e4874"/>
    <p:sldId xmlns:r="http://schemas.openxmlformats.org/officeDocument/2006/relationships" id="261" r:id="R054bac126a034ccb"/>
    <p:sldId xmlns:r="http://schemas.openxmlformats.org/officeDocument/2006/relationships" id="262" r:id="Rf62f9c13db20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1a65b69f24c60" /><Relationship Type="http://schemas.openxmlformats.org/officeDocument/2006/relationships/slide" Target="/ppt/slides/slide1.xml" Id="Rd43696fd1e5e46c9" /><Relationship Type="http://schemas.openxmlformats.org/officeDocument/2006/relationships/slide" Target="/ppt/slides/slide2.xml" Id="R45350e3c02014743" /><Relationship Type="http://schemas.openxmlformats.org/officeDocument/2006/relationships/slide" Target="/ppt/slides/slide3.xml" Id="Rb9813eaf7f50470f" /><Relationship Type="http://schemas.openxmlformats.org/officeDocument/2006/relationships/slide" Target="/ppt/slides/slide4.xml" Id="Rc0f5d421600d4c8a" /><Relationship Type="http://schemas.openxmlformats.org/officeDocument/2006/relationships/slide" Target="/ppt/slides/slide5.xml" Id="Rc1a18436b20e4874" /><Relationship Type="http://schemas.openxmlformats.org/officeDocument/2006/relationships/slide" Target="/ppt/slides/slide6.xml" Id="R054bac126a034ccb" /><Relationship Type="http://schemas.openxmlformats.org/officeDocument/2006/relationships/slide" Target="/ppt/slides/slide7.xml" Id="Rf62f9c13db20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11ebcc563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d9585d1544d4f" /><Relationship Type="http://schemas.openxmlformats.org/officeDocument/2006/relationships/theme" Target="/ppt/slideMasters/theme/theme1.xml" Id="Rfbe55516e8e1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d9585d154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2f8378cb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43f67f08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0a8efa24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61e1423a7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03a4c59a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a315641d40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8b7a2f9e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TAKST OG EIENDOMS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TAKST OG EIENDOMS 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334 519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BERNT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56A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berntern@mac.com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897 404 672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TAKST OG EIENDOMS SERVICE AS</a:t>
            </a:r>
          </a:p>
        </p:txBody>
      </p:sp>
    </p:spTree>
  </p:cSld>
  <p:clrMapOvr>
    <a:masterClrMapping xmlns:a="http://schemas.openxmlformats.org/drawingml/2006/main"/>
  </p:clrMapOvr>
</p:sld>
</file>