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f2b16fabc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ba5ab85714b3a"/>
  </p:sldMasterIdLst>
  <p:sldIdLst>
    <p:sldId xmlns:r="http://schemas.openxmlformats.org/officeDocument/2006/relationships" id="256" r:id="Rfa9677f3e9af4f0d"/>
    <p:sldId xmlns:r="http://schemas.openxmlformats.org/officeDocument/2006/relationships" id="257" r:id="R7cb9cc302d85481d"/>
    <p:sldId xmlns:r="http://schemas.openxmlformats.org/officeDocument/2006/relationships" id="258" r:id="R55280bcd84f54bca"/>
    <p:sldId xmlns:r="http://schemas.openxmlformats.org/officeDocument/2006/relationships" id="259" r:id="R06a76750d6bf42b9"/>
    <p:sldId xmlns:r="http://schemas.openxmlformats.org/officeDocument/2006/relationships" id="260" r:id="Rdaa872953d90427e"/>
    <p:sldId xmlns:r="http://schemas.openxmlformats.org/officeDocument/2006/relationships" id="261" r:id="R326223de3b324fe5"/>
    <p:sldId xmlns:r="http://schemas.openxmlformats.org/officeDocument/2006/relationships" id="262" r:id="Rb9b2887499e6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ba5ab85714b3a" /><Relationship Type="http://schemas.openxmlformats.org/officeDocument/2006/relationships/slide" Target="/ppt/slides/slide1.xml" Id="Rfa9677f3e9af4f0d" /><Relationship Type="http://schemas.openxmlformats.org/officeDocument/2006/relationships/slide" Target="/ppt/slides/slide2.xml" Id="R7cb9cc302d85481d" /><Relationship Type="http://schemas.openxmlformats.org/officeDocument/2006/relationships/slide" Target="/ppt/slides/slide3.xml" Id="R55280bcd84f54bca" /><Relationship Type="http://schemas.openxmlformats.org/officeDocument/2006/relationships/slide" Target="/ppt/slides/slide4.xml" Id="R06a76750d6bf42b9" /><Relationship Type="http://schemas.openxmlformats.org/officeDocument/2006/relationships/slide" Target="/ppt/slides/slide5.xml" Id="Rdaa872953d90427e" /><Relationship Type="http://schemas.openxmlformats.org/officeDocument/2006/relationships/slide" Target="/ppt/slides/slide6.xml" Id="R326223de3b324fe5" /><Relationship Type="http://schemas.openxmlformats.org/officeDocument/2006/relationships/slide" Target="/ppt/slides/slide7.xml" Id="Rb9b2887499e6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093e70de4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72168abf842e5" /><Relationship Type="http://schemas.openxmlformats.org/officeDocument/2006/relationships/theme" Target="/ppt/slideMasters/theme/theme1.xml" Id="R456a99e04a63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72168abf8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959eabb7a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43b708ff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7ed719fde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5577fb16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670a641d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0b9c08d8f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baa04b4d2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ØKONOMISERVICE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4 759 786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3 103 668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ØVREHUS LING MEI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Helgerødgata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1515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897 484 692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ØKONOMISERVICE AS</a:t>
            </a:r>
          </a:p>
        </p:txBody>
      </p:sp>
    </p:spTree>
  </p:cSld>
  <p:clrMapOvr>
    <a:masterClrMapping xmlns:a="http://schemas.openxmlformats.org/drawingml/2006/main"/>
  </p:clrMapOvr>
</p:sld>
</file>