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4f13c8790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1e09f36de4479"/>
  </p:sldMasterIdLst>
  <p:sldIdLst>
    <p:sldId xmlns:r="http://schemas.openxmlformats.org/officeDocument/2006/relationships" id="256" r:id="R7a8f340fcd184390"/>
    <p:sldId xmlns:r="http://schemas.openxmlformats.org/officeDocument/2006/relationships" id="257" r:id="Rfe0b83140750458a"/>
    <p:sldId xmlns:r="http://schemas.openxmlformats.org/officeDocument/2006/relationships" id="258" r:id="R144e6c293d7b4961"/>
    <p:sldId xmlns:r="http://schemas.openxmlformats.org/officeDocument/2006/relationships" id="259" r:id="Rb6ae89cde01c49a2"/>
    <p:sldId xmlns:r="http://schemas.openxmlformats.org/officeDocument/2006/relationships" id="260" r:id="R8e4701a8d5c24511"/>
    <p:sldId xmlns:r="http://schemas.openxmlformats.org/officeDocument/2006/relationships" id="261" r:id="R87492fa5bbfa4c25"/>
    <p:sldId xmlns:r="http://schemas.openxmlformats.org/officeDocument/2006/relationships" id="262" r:id="Rc60d1aedc47a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1e09f36de4479" /><Relationship Type="http://schemas.openxmlformats.org/officeDocument/2006/relationships/slide" Target="/ppt/slides/slide1.xml" Id="R7a8f340fcd184390" /><Relationship Type="http://schemas.openxmlformats.org/officeDocument/2006/relationships/slide" Target="/ppt/slides/slide2.xml" Id="Rfe0b83140750458a" /><Relationship Type="http://schemas.openxmlformats.org/officeDocument/2006/relationships/slide" Target="/ppt/slides/slide3.xml" Id="R144e6c293d7b4961" /><Relationship Type="http://schemas.openxmlformats.org/officeDocument/2006/relationships/slide" Target="/ppt/slides/slide4.xml" Id="Rb6ae89cde01c49a2" /><Relationship Type="http://schemas.openxmlformats.org/officeDocument/2006/relationships/slide" Target="/ppt/slides/slide5.xml" Id="R8e4701a8d5c24511" /><Relationship Type="http://schemas.openxmlformats.org/officeDocument/2006/relationships/slide" Target="/ppt/slides/slide6.xml" Id="R87492fa5bbfa4c25" /><Relationship Type="http://schemas.openxmlformats.org/officeDocument/2006/relationships/slide" Target="/ppt/slides/slide7.xml" Id="Rc60d1aedc47a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c4f06dae9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7ad1691574189" /><Relationship Type="http://schemas.openxmlformats.org/officeDocument/2006/relationships/theme" Target="/ppt/slideMasters/theme/theme1.xml" Id="R3c0d66ff239e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7ad169157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d2222655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fd61f09e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10369413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1a6fe49e7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41fbc04eb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783781f01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40659d38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ATP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ATP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ATP ARKITEKTER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ATP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ATP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ATP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236 464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769 144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ATP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HAMILTON PETER MARTIN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TOMASZEWICZ TOMASZ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GREPPERUD GRO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ATP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897 489 422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ATP ARKITEKTER AS</a:t>
            </a:r>
          </a:p>
        </p:txBody>
      </p:sp>
    </p:spTree>
  </p:cSld>
  <p:clrMapOvr>
    <a:masterClrMapping xmlns:a="http://schemas.openxmlformats.org/drawingml/2006/main"/>
  </p:clrMapOvr>
</p:sld>
</file>