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23364693f4d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87ccb7541f4fc3"/>
  </p:sldMasterIdLst>
  <p:sldIdLst>
    <p:sldId xmlns:r="http://schemas.openxmlformats.org/officeDocument/2006/relationships" id="256" r:id="Rb5efbb7eda7e4c6e"/>
    <p:sldId xmlns:r="http://schemas.openxmlformats.org/officeDocument/2006/relationships" id="257" r:id="R0d4644effe8d44ac"/>
    <p:sldId xmlns:r="http://schemas.openxmlformats.org/officeDocument/2006/relationships" id="258" r:id="Raf734596ca674a79"/>
    <p:sldId xmlns:r="http://schemas.openxmlformats.org/officeDocument/2006/relationships" id="259" r:id="Rbb22b85c44dc4584"/>
    <p:sldId xmlns:r="http://schemas.openxmlformats.org/officeDocument/2006/relationships" id="260" r:id="R1be1ad4407ed47ba"/>
    <p:sldId xmlns:r="http://schemas.openxmlformats.org/officeDocument/2006/relationships" id="261" r:id="R56fa2d0d2cb44eef"/>
    <p:sldId xmlns:r="http://schemas.openxmlformats.org/officeDocument/2006/relationships" id="262" r:id="R9153dbe3639e43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87ccb7541f4fc3" /><Relationship Type="http://schemas.openxmlformats.org/officeDocument/2006/relationships/slide" Target="/ppt/slides/slide1.xml" Id="Rb5efbb7eda7e4c6e" /><Relationship Type="http://schemas.openxmlformats.org/officeDocument/2006/relationships/slide" Target="/ppt/slides/slide2.xml" Id="R0d4644effe8d44ac" /><Relationship Type="http://schemas.openxmlformats.org/officeDocument/2006/relationships/slide" Target="/ppt/slides/slide3.xml" Id="Raf734596ca674a79" /><Relationship Type="http://schemas.openxmlformats.org/officeDocument/2006/relationships/slide" Target="/ppt/slides/slide4.xml" Id="Rbb22b85c44dc4584" /><Relationship Type="http://schemas.openxmlformats.org/officeDocument/2006/relationships/slide" Target="/ppt/slides/slide5.xml" Id="R1be1ad4407ed47ba" /><Relationship Type="http://schemas.openxmlformats.org/officeDocument/2006/relationships/slide" Target="/ppt/slides/slide6.xml" Id="R56fa2d0d2cb44eef" /><Relationship Type="http://schemas.openxmlformats.org/officeDocument/2006/relationships/slide" Target="/ppt/slides/slide7.xml" Id="R9153dbe3639e43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28a2e56794d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b8aed913544c5" /><Relationship Type="http://schemas.openxmlformats.org/officeDocument/2006/relationships/theme" Target="/ppt/slideMasters/theme/theme1.xml" Id="Rbce846e68bd04c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fb8aed9135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d9e484c3c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39ece93a544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c9340daa74b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46b3ef31c49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93630b3e947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f549c366849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89c43fc06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TROLLSTIGEN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TROLLSTIGEN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TROLLSTIGEN DRIFT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TROLLSTIGEN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TROLLSTIGEN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TROLLSTIGEN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21 433 711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1 500 350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981 326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6 959 195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TROLLSTIGEN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TROLLSTIGEN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897 539 322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TROLLSTIGEN DRIFT AS</a:t>
            </a:r>
          </a:p>
        </p:txBody>
      </p:sp>
    </p:spTree>
  </p:cSld>
  <p:clrMapOvr>
    <a:masterClrMapping xmlns:a="http://schemas.openxmlformats.org/drawingml/2006/main"/>
  </p:clrMapOvr>
</p:sld>
</file>